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94" r:id="rId4"/>
    <p:sldId id="295" r:id="rId5"/>
    <p:sldId id="304" r:id="rId6"/>
    <p:sldId id="296" r:id="rId7"/>
    <p:sldId id="305" r:id="rId8"/>
    <p:sldId id="297" r:id="rId9"/>
    <p:sldId id="301" r:id="rId10"/>
    <p:sldId id="298" r:id="rId11"/>
    <p:sldId id="306" r:id="rId12"/>
    <p:sldId id="299" r:id="rId13"/>
    <p:sldId id="303" r:id="rId14"/>
    <p:sldId id="259" r:id="rId15"/>
    <p:sldId id="29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eOSQwsVESe0yRoNg5okUv7wF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69EAC-12AE-4C70-9E75-2AD35B8BB96A}">
  <a:tblStyle styleId="{6C769EAC-12AE-4C70-9E75-2AD35B8BB9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BA7E4F-0316-46B6-B1FE-089ABF6B02E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8FF14-CFA0-4058-AEBC-9FEBEE4BF307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v-LV"/>
        </a:p>
      </dgm:t>
    </dgm:pt>
    <dgm:pt modelId="{FFA0FF11-7741-4D0F-A90D-BC677DEA32EF}">
      <dgm:prSet phldrT="[Text]"/>
      <dgm:spPr/>
      <dgm:t>
        <a:bodyPr/>
        <a:lstStyle/>
        <a:p>
          <a:r>
            <a:rPr lang="lv-LV" dirty="0"/>
            <a:t>Sākums</a:t>
          </a:r>
        </a:p>
      </dgm:t>
    </dgm:pt>
    <dgm:pt modelId="{A3B91059-B8EF-4BDA-A187-3E9101FE9102}" type="parTrans" cxnId="{E56D7A46-F9A7-4DF6-8507-7896FB1F7C5D}">
      <dgm:prSet/>
      <dgm:spPr/>
      <dgm:t>
        <a:bodyPr/>
        <a:lstStyle/>
        <a:p>
          <a:endParaRPr lang="lv-LV"/>
        </a:p>
      </dgm:t>
    </dgm:pt>
    <dgm:pt modelId="{028332DC-1EE0-45C3-8724-CBB0CD5A039A}" type="sibTrans" cxnId="{E56D7A46-F9A7-4DF6-8507-7896FB1F7C5D}">
      <dgm:prSet/>
      <dgm:spPr/>
      <dgm:t>
        <a:bodyPr/>
        <a:lstStyle/>
        <a:p>
          <a:endParaRPr lang="lv-LV"/>
        </a:p>
      </dgm:t>
    </dgm:pt>
    <dgm:pt modelId="{79A51DC5-EA49-4369-8FE0-98255523B193}">
      <dgm:prSet phldrT="[Text]"/>
      <dgm:spPr/>
      <dgm:t>
        <a:bodyPr/>
        <a:lstStyle/>
        <a:p>
          <a:r>
            <a:rPr lang="lv-LV" dirty="0"/>
            <a:t>Par mums</a:t>
          </a:r>
        </a:p>
      </dgm:t>
    </dgm:pt>
    <dgm:pt modelId="{3193DFC1-67BE-4220-B10C-73693DD30E0A}" type="parTrans" cxnId="{F0762784-E61F-4E6A-9F01-5859DC5184AC}">
      <dgm:prSet/>
      <dgm:spPr/>
      <dgm:t>
        <a:bodyPr/>
        <a:lstStyle/>
        <a:p>
          <a:endParaRPr lang="lv-LV"/>
        </a:p>
      </dgm:t>
    </dgm:pt>
    <dgm:pt modelId="{B7E9F41E-3159-40BF-A04A-7803BCDD8A7F}" type="sibTrans" cxnId="{F0762784-E61F-4E6A-9F01-5859DC5184AC}">
      <dgm:prSet/>
      <dgm:spPr/>
      <dgm:t>
        <a:bodyPr/>
        <a:lstStyle/>
        <a:p>
          <a:endParaRPr lang="lv-LV"/>
        </a:p>
      </dgm:t>
    </dgm:pt>
    <dgm:pt modelId="{AB5E445E-852D-4166-AEA6-D218E80E0634}">
      <dgm:prSet phldrT="[Text]"/>
      <dgm:spPr/>
      <dgm:t>
        <a:bodyPr/>
        <a:lstStyle/>
        <a:p>
          <a:r>
            <a:rPr lang="lv-LV" dirty="0"/>
            <a:t>Produkti</a:t>
          </a:r>
        </a:p>
      </dgm:t>
    </dgm:pt>
    <dgm:pt modelId="{E4439826-9F21-470B-B0BE-3D8CEC05961C}" type="parTrans" cxnId="{878E8DC2-2759-4842-BB84-A4E7F23A354F}">
      <dgm:prSet/>
      <dgm:spPr/>
      <dgm:t>
        <a:bodyPr/>
        <a:lstStyle/>
        <a:p>
          <a:endParaRPr lang="lv-LV"/>
        </a:p>
      </dgm:t>
    </dgm:pt>
    <dgm:pt modelId="{1EFBA18D-7350-4AC2-9A7C-11CCED8D96C4}" type="sibTrans" cxnId="{878E8DC2-2759-4842-BB84-A4E7F23A354F}">
      <dgm:prSet/>
      <dgm:spPr/>
      <dgm:t>
        <a:bodyPr/>
        <a:lstStyle/>
        <a:p>
          <a:endParaRPr lang="lv-LV"/>
        </a:p>
      </dgm:t>
    </dgm:pt>
    <dgm:pt modelId="{BBE7BC68-5463-477E-A511-049569253986}">
      <dgm:prSet phldrT="[Text]"/>
      <dgm:spPr/>
      <dgm:t>
        <a:bodyPr/>
        <a:lstStyle/>
        <a:p>
          <a:r>
            <a:rPr lang="lv-LV" dirty="0"/>
            <a:t>Kontakti</a:t>
          </a:r>
        </a:p>
      </dgm:t>
    </dgm:pt>
    <dgm:pt modelId="{5215E2C1-99B2-4A4E-81B0-04975AA3C0E7}" type="parTrans" cxnId="{3CBD2139-60D6-4D0D-B1EE-5CDA72D8CCB7}">
      <dgm:prSet/>
      <dgm:spPr/>
      <dgm:t>
        <a:bodyPr/>
        <a:lstStyle/>
        <a:p>
          <a:endParaRPr lang="lv-LV"/>
        </a:p>
      </dgm:t>
    </dgm:pt>
    <dgm:pt modelId="{C9C33ED3-7C64-4278-A132-A6DC340C2587}" type="sibTrans" cxnId="{3CBD2139-60D6-4D0D-B1EE-5CDA72D8CCB7}">
      <dgm:prSet/>
      <dgm:spPr/>
      <dgm:t>
        <a:bodyPr/>
        <a:lstStyle/>
        <a:p>
          <a:endParaRPr lang="lv-LV"/>
        </a:p>
      </dgm:t>
    </dgm:pt>
    <dgm:pt modelId="{275A86BD-A896-4279-A121-765D5C147F67}">
      <dgm:prSet phldrT="[Text]"/>
      <dgm:spPr/>
      <dgm:t>
        <a:bodyPr/>
        <a:lstStyle/>
        <a:p>
          <a:r>
            <a:rPr lang="lv-LV" dirty="0"/>
            <a:t>Pakalpojumi</a:t>
          </a:r>
        </a:p>
      </dgm:t>
    </dgm:pt>
    <dgm:pt modelId="{B6C81EC3-FECD-4EBA-B04D-A0B5FE909DE1}" type="parTrans" cxnId="{7EC489FD-F13A-49DA-A71F-60E3091DA965}">
      <dgm:prSet/>
      <dgm:spPr/>
      <dgm:t>
        <a:bodyPr/>
        <a:lstStyle/>
        <a:p>
          <a:endParaRPr lang="lv-LV"/>
        </a:p>
      </dgm:t>
    </dgm:pt>
    <dgm:pt modelId="{46119311-51F4-4D0D-A068-FC78B8F4E9F7}" type="sibTrans" cxnId="{7EC489FD-F13A-49DA-A71F-60E3091DA965}">
      <dgm:prSet/>
      <dgm:spPr/>
      <dgm:t>
        <a:bodyPr/>
        <a:lstStyle/>
        <a:p>
          <a:endParaRPr lang="lv-LV"/>
        </a:p>
      </dgm:t>
    </dgm:pt>
    <dgm:pt modelId="{99787F65-046E-468E-99C5-2F3C60C44DB5}" type="pres">
      <dgm:prSet presAssocID="{5378FF14-CFA0-4058-AEBC-9FEBEE4BF30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FDDA7B6-D08D-4E1C-BA39-788F2D7555BA}" type="pres">
      <dgm:prSet presAssocID="{FFA0FF11-7741-4D0F-A90D-BC677DEA32EF}" presName="centerShape" presStyleLbl="node0" presStyleIdx="0" presStyleCnt="1"/>
      <dgm:spPr/>
    </dgm:pt>
    <dgm:pt modelId="{EA067C13-8FCC-4090-9799-F16C327F6C2D}" type="pres">
      <dgm:prSet presAssocID="{3193DFC1-67BE-4220-B10C-73693DD30E0A}" presName="parTrans" presStyleLbl="sibTrans2D1" presStyleIdx="0" presStyleCnt="4"/>
      <dgm:spPr/>
    </dgm:pt>
    <dgm:pt modelId="{4145F321-5DD4-4814-B73C-0DA568D653DF}" type="pres">
      <dgm:prSet presAssocID="{3193DFC1-67BE-4220-B10C-73693DD30E0A}" presName="connectorText" presStyleLbl="sibTrans2D1" presStyleIdx="0" presStyleCnt="4"/>
      <dgm:spPr/>
    </dgm:pt>
    <dgm:pt modelId="{11D8A999-C7E5-45E6-880A-44F0C4B2BEEC}" type="pres">
      <dgm:prSet presAssocID="{79A51DC5-EA49-4369-8FE0-98255523B193}" presName="node" presStyleLbl="node1" presStyleIdx="0" presStyleCnt="4">
        <dgm:presLayoutVars>
          <dgm:bulletEnabled val="1"/>
        </dgm:presLayoutVars>
      </dgm:prSet>
      <dgm:spPr/>
    </dgm:pt>
    <dgm:pt modelId="{833EFEFB-46AF-4090-BA2F-B724FBE3FDCF}" type="pres">
      <dgm:prSet presAssocID="{E4439826-9F21-470B-B0BE-3D8CEC05961C}" presName="parTrans" presStyleLbl="sibTrans2D1" presStyleIdx="1" presStyleCnt="4"/>
      <dgm:spPr/>
    </dgm:pt>
    <dgm:pt modelId="{12387803-447E-41D1-8C6A-F898862A0072}" type="pres">
      <dgm:prSet presAssocID="{E4439826-9F21-470B-B0BE-3D8CEC05961C}" presName="connectorText" presStyleLbl="sibTrans2D1" presStyleIdx="1" presStyleCnt="4"/>
      <dgm:spPr/>
    </dgm:pt>
    <dgm:pt modelId="{DEB64559-5228-4E72-8DE8-B82F902D384C}" type="pres">
      <dgm:prSet presAssocID="{AB5E445E-852D-4166-AEA6-D218E80E0634}" presName="node" presStyleLbl="node1" presStyleIdx="1" presStyleCnt="4">
        <dgm:presLayoutVars>
          <dgm:bulletEnabled val="1"/>
        </dgm:presLayoutVars>
      </dgm:prSet>
      <dgm:spPr/>
    </dgm:pt>
    <dgm:pt modelId="{846A5CD9-CDE4-4B45-8179-4C8CA670A410}" type="pres">
      <dgm:prSet presAssocID="{5215E2C1-99B2-4A4E-81B0-04975AA3C0E7}" presName="parTrans" presStyleLbl="sibTrans2D1" presStyleIdx="2" presStyleCnt="4"/>
      <dgm:spPr/>
    </dgm:pt>
    <dgm:pt modelId="{E01B2671-F57D-40B3-8DA7-63027E764140}" type="pres">
      <dgm:prSet presAssocID="{5215E2C1-99B2-4A4E-81B0-04975AA3C0E7}" presName="connectorText" presStyleLbl="sibTrans2D1" presStyleIdx="2" presStyleCnt="4"/>
      <dgm:spPr/>
    </dgm:pt>
    <dgm:pt modelId="{86D806B0-08A6-477B-8724-60FCA8C0F10D}" type="pres">
      <dgm:prSet presAssocID="{BBE7BC68-5463-477E-A511-049569253986}" presName="node" presStyleLbl="node1" presStyleIdx="2" presStyleCnt="4">
        <dgm:presLayoutVars>
          <dgm:bulletEnabled val="1"/>
        </dgm:presLayoutVars>
      </dgm:prSet>
      <dgm:spPr/>
    </dgm:pt>
    <dgm:pt modelId="{F1D2DBD3-0BC8-4B7E-A84C-D6DF598B69E8}" type="pres">
      <dgm:prSet presAssocID="{B6C81EC3-FECD-4EBA-B04D-A0B5FE909DE1}" presName="parTrans" presStyleLbl="sibTrans2D1" presStyleIdx="3" presStyleCnt="4"/>
      <dgm:spPr/>
    </dgm:pt>
    <dgm:pt modelId="{AD6DD767-CEE0-4AB9-A6F2-F08FD5286BBB}" type="pres">
      <dgm:prSet presAssocID="{B6C81EC3-FECD-4EBA-B04D-A0B5FE909DE1}" presName="connectorText" presStyleLbl="sibTrans2D1" presStyleIdx="3" presStyleCnt="4"/>
      <dgm:spPr/>
    </dgm:pt>
    <dgm:pt modelId="{CEE37505-17EF-4C31-A22E-C112E2FC15FB}" type="pres">
      <dgm:prSet presAssocID="{275A86BD-A896-4279-A121-765D5C147F67}" presName="node" presStyleLbl="node1" presStyleIdx="3" presStyleCnt="4">
        <dgm:presLayoutVars>
          <dgm:bulletEnabled val="1"/>
        </dgm:presLayoutVars>
      </dgm:prSet>
      <dgm:spPr/>
    </dgm:pt>
  </dgm:ptLst>
  <dgm:cxnLst>
    <dgm:cxn modelId="{32CAC501-87BA-4764-9569-E08990F86FFB}" type="presOf" srcId="{3193DFC1-67BE-4220-B10C-73693DD30E0A}" destId="{4145F321-5DD4-4814-B73C-0DA568D653DF}" srcOrd="1" destOrd="0" presId="urn:microsoft.com/office/officeart/2005/8/layout/radial5"/>
    <dgm:cxn modelId="{30061E05-435F-4588-9EE9-E8F60AB1A9D1}" type="presOf" srcId="{BBE7BC68-5463-477E-A511-049569253986}" destId="{86D806B0-08A6-477B-8724-60FCA8C0F10D}" srcOrd="0" destOrd="0" presId="urn:microsoft.com/office/officeart/2005/8/layout/radial5"/>
    <dgm:cxn modelId="{74B95722-FA52-477A-95D8-891843119F35}" type="presOf" srcId="{B6C81EC3-FECD-4EBA-B04D-A0B5FE909DE1}" destId="{AD6DD767-CEE0-4AB9-A6F2-F08FD5286BBB}" srcOrd="1" destOrd="0" presId="urn:microsoft.com/office/officeart/2005/8/layout/radial5"/>
    <dgm:cxn modelId="{3CBD2139-60D6-4D0D-B1EE-5CDA72D8CCB7}" srcId="{FFA0FF11-7741-4D0F-A90D-BC677DEA32EF}" destId="{BBE7BC68-5463-477E-A511-049569253986}" srcOrd="2" destOrd="0" parTransId="{5215E2C1-99B2-4A4E-81B0-04975AA3C0E7}" sibTransId="{C9C33ED3-7C64-4278-A132-A6DC340C2587}"/>
    <dgm:cxn modelId="{E56D7A46-F9A7-4DF6-8507-7896FB1F7C5D}" srcId="{5378FF14-CFA0-4058-AEBC-9FEBEE4BF307}" destId="{FFA0FF11-7741-4D0F-A90D-BC677DEA32EF}" srcOrd="0" destOrd="0" parTransId="{A3B91059-B8EF-4BDA-A187-3E9101FE9102}" sibTransId="{028332DC-1EE0-45C3-8724-CBB0CD5A039A}"/>
    <dgm:cxn modelId="{9C620047-4335-4713-B772-99350B3641CF}" type="presOf" srcId="{E4439826-9F21-470B-B0BE-3D8CEC05961C}" destId="{12387803-447E-41D1-8C6A-F898862A0072}" srcOrd="1" destOrd="0" presId="urn:microsoft.com/office/officeart/2005/8/layout/radial5"/>
    <dgm:cxn modelId="{0F9E526C-884F-4412-BC2A-5EF10A8A26B6}" type="presOf" srcId="{5215E2C1-99B2-4A4E-81B0-04975AA3C0E7}" destId="{846A5CD9-CDE4-4B45-8179-4C8CA670A410}" srcOrd="0" destOrd="0" presId="urn:microsoft.com/office/officeart/2005/8/layout/radial5"/>
    <dgm:cxn modelId="{3E2C9771-4C2C-487C-B636-E5BB369B88CC}" type="presOf" srcId="{79A51DC5-EA49-4369-8FE0-98255523B193}" destId="{11D8A999-C7E5-45E6-880A-44F0C4B2BEEC}" srcOrd="0" destOrd="0" presId="urn:microsoft.com/office/officeart/2005/8/layout/radial5"/>
    <dgm:cxn modelId="{A52DE656-4E0A-4F1B-BC9F-01F12B5AD32D}" type="presOf" srcId="{B6C81EC3-FECD-4EBA-B04D-A0B5FE909DE1}" destId="{F1D2DBD3-0BC8-4B7E-A84C-D6DF598B69E8}" srcOrd="0" destOrd="0" presId="urn:microsoft.com/office/officeart/2005/8/layout/radial5"/>
    <dgm:cxn modelId="{F0762784-E61F-4E6A-9F01-5859DC5184AC}" srcId="{FFA0FF11-7741-4D0F-A90D-BC677DEA32EF}" destId="{79A51DC5-EA49-4369-8FE0-98255523B193}" srcOrd="0" destOrd="0" parTransId="{3193DFC1-67BE-4220-B10C-73693DD30E0A}" sibTransId="{B7E9F41E-3159-40BF-A04A-7803BCDD8A7F}"/>
    <dgm:cxn modelId="{BE29F28E-7672-4EAA-B90C-D5A61CE11B3B}" type="presOf" srcId="{FFA0FF11-7741-4D0F-A90D-BC677DEA32EF}" destId="{4FDDA7B6-D08D-4E1C-BA39-788F2D7555BA}" srcOrd="0" destOrd="0" presId="urn:microsoft.com/office/officeart/2005/8/layout/radial5"/>
    <dgm:cxn modelId="{73AF7F90-12E2-41A2-AE7A-849EECB7F03F}" type="presOf" srcId="{AB5E445E-852D-4166-AEA6-D218E80E0634}" destId="{DEB64559-5228-4E72-8DE8-B82F902D384C}" srcOrd="0" destOrd="0" presId="urn:microsoft.com/office/officeart/2005/8/layout/radial5"/>
    <dgm:cxn modelId="{CD716995-2B86-48CF-BEC6-9AAAA70655B8}" type="presOf" srcId="{E4439826-9F21-470B-B0BE-3D8CEC05961C}" destId="{833EFEFB-46AF-4090-BA2F-B724FBE3FDCF}" srcOrd="0" destOrd="0" presId="urn:microsoft.com/office/officeart/2005/8/layout/radial5"/>
    <dgm:cxn modelId="{2BD78BA8-E8C3-47F9-82E2-6D354718EE5C}" type="presOf" srcId="{5378FF14-CFA0-4058-AEBC-9FEBEE4BF307}" destId="{99787F65-046E-468E-99C5-2F3C60C44DB5}" srcOrd="0" destOrd="0" presId="urn:microsoft.com/office/officeart/2005/8/layout/radial5"/>
    <dgm:cxn modelId="{878E8DC2-2759-4842-BB84-A4E7F23A354F}" srcId="{FFA0FF11-7741-4D0F-A90D-BC677DEA32EF}" destId="{AB5E445E-852D-4166-AEA6-D218E80E0634}" srcOrd="1" destOrd="0" parTransId="{E4439826-9F21-470B-B0BE-3D8CEC05961C}" sibTransId="{1EFBA18D-7350-4AC2-9A7C-11CCED8D96C4}"/>
    <dgm:cxn modelId="{F9B756C4-7E06-4BFC-AF17-449D85EDA011}" type="presOf" srcId="{275A86BD-A896-4279-A121-765D5C147F67}" destId="{CEE37505-17EF-4C31-A22E-C112E2FC15FB}" srcOrd="0" destOrd="0" presId="urn:microsoft.com/office/officeart/2005/8/layout/radial5"/>
    <dgm:cxn modelId="{4FD164D6-1392-4B7D-815D-0F621BFD3525}" type="presOf" srcId="{5215E2C1-99B2-4A4E-81B0-04975AA3C0E7}" destId="{E01B2671-F57D-40B3-8DA7-63027E764140}" srcOrd="1" destOrd="0" presId="urn:microsoft.com/office/officeart/2005/8/layout/radial5"/>
    <dgm:cxn modelId="{725F41DD-9C59-43E3-AF41-81B0CBA588E2}" type="presOf" srcId="{3193DFC1-67BE-4220-B10C-73693DD30E0A}" destId="{EA067C13-8FCC-4090-9799-F16C327F6C2D}" srcOrd="0" destOrd="0" presId="urn:microsoft.com/office/officeart/2005/8/layout/radial5"/>
    <dgm:cxn modelId="{7EC489FD-F13A-49DA-A71F-60E3091DA965}" srcId="{FFA0FF11-7741-4D0F-A90D-BC677DEA32EF}" destId="{275A86BD-A896-4279-A121-765D5C147F67}" srcOrd="3" destOrd="0" parTransId="{B6C81EC3-FECD-4EBA-B04D-A0B5FE909DE1}" sibTransId="{46119311-51F4-4D0D-A068-FC78B8F4E9F7}"/>
    <dgm:cxn modelId="{6F4E79F6-45D0-4D61-B97D-8E76C8DB4892}" type="presParOf" srcId="{99787F65-046E-468E-99C5-2F3C60C44DB5}" destId="{4FDDA7B6-D08D-4E1C-BA39-788F2D7555BA}" srcOrd="0" destOrd="0" presId="urn:microsoft.com/office/officeart/2005/8/layout/radial5"/>
    <dgm:cxn modelId="{B5A019F0-939E-4D7F-BB5D-F36EECD28664}" type="presParOf" srcId="{99787F65-046E-468E-99C5-2F3C60C44DB5}" destId="{EA067C13-8FCC-4090-9799-F16C327F6C2D}" srcOrd="1" destOrd="0" presId="urn:microsoft.com/office/officeart/2005/8/layout/radial5"/>
    <dgm:cxn modelId="{5E1AE86E-EB30-4A70-8D46-CD133234BEC3}" type="presParOf" srcId="{EA067C13-8FCC-4090-9799-F16C327F6C2D}" destId="{4145F321-5DD4-4814-B73C-0DA568D653DF}" srcOrd="0" destOrd="0" presId="urn:microsoft.com/office/officeart/2005/8/layout/radial5"/>
    <dgm:cxn modelId="{8EE6690D-6145-4F8F-9355-F2F5DA1DC1D0}" type="presParOf" srcId="{99787F65-046E-468E-99C5-2F3C60C44DB5}" destId="{11D8A999-C7E5-45E6-880A-44F0C4B2BEEC}" srcOrd="2" destOrd="0" presId="urn:microsoft.com/office/officeart/2005/8/layout/radial5"/>
    <dgm:cxn modelId="{152D772E-1D9B-431C-9396-1D0316A0CD0B}" type="presParOf" srcId="{99787F65-046E-468E-99C5-2F3C60C44DB5}" destId="{833EFEFB-46AF-4090-BA2F-B724FBE3FDCF}" srcOrd="3" destOrd="0" presId="urn:microsoft.com/office/officeart/2005/8/layout/radial5"/>
    <dgm:cxn modelId="{CC30D233-ABF5-4FC9-9493-7F824F219918}" type="presParOf" srcId="{833EFEFB-46AF-4090-BA2F-B724FBE3FDCF}" destId="{12387803-447E-41D1-8C6A-F898862A0072}" srcOrd="0" destOrd="0" presId="urn:microsoft.com/office/officeart/2005/8/layout/radial5"/>
    <dgm:cxn modelId="{B1316D55-3FEE-43EA-8ECD-6B077B76977A}" type="presParOf" srcId="{99787F65-046E-468E-99C5-2F3C60C44DB5}" destId="{DEB64559-5228-4E72-8DE8-B82F902D384C}" srcOrd="4" destOrd="0" presId="urn:microsoft.com/office/officeart/2005/8/layout/radial5"/>
    <dgm:cxn modelId="{137D6965-0E81-4BA9-90F3-8E9B1FDD90B4}" type="presParOf" srcId="{99787F65-046E-468E-99C5-2F3C60C44DB5}" destId="{846A5CD9-CDE4-4B45-8179-4C8CA670A410}" srcOrd="5" destOrd="0" presId="urn:microsoft.com/office/officeart/2005/8/layout/radial5"/>
    <dgm:cxn modelId="{275D7F67-6C89-4529-BA15-12AC29D0CFBE}" type="presParOf" srcId="{846A5CD9-CDE4-4B45-8179-4C8CA670A410}" destId="{E01B2671-F57D-40B3-8DA7-63027E764140}" srcOrd="0" destOrd="0" presId="urn:microsoft.com/office/officeart/2005/8/layout/radial5"/>
    <dgm:cxn modelId="{93F3BFDB-48C4-4A6E-9BCC-D3FBF96181BA}" type="presParOf" srcId="{99787F65-046E-468E-99C5-2F3C60C44DB5}" destId="{86D806B0-08A6-477B-8724-60FCA8C0F10D}" srcOrd="6" destOrd="0" presId="urn:microsoft.com/office/officeart/2005/8/layout/radial5"/>
    <dgm:cxn modelId="{601C7686-0A2A-4CEC-95EA-103E749E6139}" type="presParOf" srcId="{99787F65-046E-468E-99C5-2F3C60C44DB5}" destId="{F1D2DBD3-0BC8-4B7E-A84C-D6DF598B69E8}" srcOrd="7" destOrd="0" presId="urn:microsoft.com/office/officeart/2005/8/layout/radial5"/>
    <dgm:cxn modelId="{EC0AB87E-51CB-4D62-8311-F48E79491AC9}" type="presParOf" srcId="{F1D2DBD3-0BC8-4B7E-A84C-D6DF598B69E8}" destId="{AD6DD767-CEE0-4AB9-A6F2-F08FD5286BBB}" srcOrd="0" destOrd="0" presId="urn:microsoft.com/office/officeart/2005/8/layout/radial5"/>
    <dgm:cxn modelId="{3103762F-B32D-4EC0-BA27-348949F38186}" type="presParOf" srcId="{99787F65-046E-468E-99C5-2F3C60C44DB5}" destId="{CEE37505-17EF-4C31-A22E-C112E2FC15F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51EC89-AB98-4511-8611-8D3BF7DF4FD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v-LV"/>
        </a:p>
      </dgm:t>
    </dgm:pt>
    <dgm:pt modelId="{C344EEDA-8A05-4173-B018-A3A00352BB54}">
      <dgm:prSet phldrT="[Text]"/>
      <dgm:spPr/>
      <dgm:t>
        <a:bodyPr/>
        <a:lstStyle/>
        <a:p>
          <a:r>
            <a:rPr lang="lv-LV" dirty="0"/>
            <a:t>Honda</a:t>
          </a:r>
        </a:p>
      </dgm:t>
    </dgm:pt>
    <dgm:pt modelId="{3C0A4CD3-1202-4428-94C4-FCD251681BBA}" type="parTrans" cxnId="{FC28A4F8-17E5-4F6B-ADC2-D4FA36C4A41D}">
      <dgm:prSet/>
      <dgm:spPr/>
      <dgm:t>
        <a:bodyPr/>
        <a:lstStyle/>
        <a:p>
          <a:endParaRPr lang="lv-LV"/>
        </a:p>
      </dgm:t>
    </dgm:pt>
    <dgm:pt modelId="{39DF2E11-80BD-4C69-8A63-4268B370FE10}" type="sibTrans" cxnId="{FC28A4F8-17E5-4F6B-ADC2-D4FA36C4A41D}">
      <dgm:prSet/>
      <dgm:spPr/>
      <dgm:t>
        <a:bodyPr/>
        <a:lstStyle/>
        <a:p>
          <a:endParaRPr lang="lv-LV"/>
        </a:p>
      </dgm:t>
    </dgm:pt>
    <dgm:pt modelId="{54BE85D4-D3A9-4B96-8DC0-4C870FC65B46}">
      <dgm:prSet phldrT="[Text]"/>
      <dgm:spPr/>
      <dgm:t>
        <a:bodyPr/>
        <a:lstStyle/>
        <a:p>
          <a:r>
            <a:rPr lang="lv-LV" dirty="0"/>
            <a:t>Audi</a:t>
          </a:r>
        </a:p>
      </dgm:t>
    </dgm:pt>
    <dgm:pt modelId="{B9C58BEA-EA6F-4313-B8E8-D838BBF073B8}" type="parTrans" cxnId="{3E0ECFF7-31ED-4175-BFAB-C6BE625F3C7F}">
      <dgm:prSet/>
      <dgm:spPr/>
      <dgm:t>
        <a:bodyPr/>
        <a:lstStyle/>
        <a:p>
          <a:endParaRPr lang="lv-LV"/>
        </a:p>
      </dgm:t>
    </dgm:pt>
    <dgm:pt modelId="{C840B6AE-3FA0-43A5-B89D-A81905415034}" type="sibTrans" cxnId="{3E0ECFF7-31ED-4175-BFAB-C6BE625F3C7F}">
      <dgm:prSet/>
      <dgm:spPr/>
      <dgm:t>
        <a:bodyPr/>
        <a:lstStyle/>
        <a:p>
          <a:endParaRPr lang="lv-LV"/>
        </a:p>
      </dgm:t>
    </dgm:pt>
    <dgm:pt modelId="{617FF3B5-75D4-4BB0-BB4B-F998F522E236}">
      <dgm:prSet phldrT="[Text]"/>
      <dgm:spPr/>
      <dgm:t>
        <a:bodyPr/>
        <a:lstStyle/>
        <a:p>
          <a:r>
            <a:rPr lang="lv-LV" dirty="0"/>
            <a:t>Nissan</a:t>
          </a:r>
        </a:p>
      </dgm:t>
    </dgm:pt>
    <dgm:pt modelId="{0B437FC5-FDD7-4E0B-8904-9AD42771A047}" type="parTrans" cxnId="{72D9F29A-1AC1-4568-9C1E-33E8937AFEC8}">
      <dgm:prSet/>
      <dgm:spPr/>
      <dgm:t>
        <a:bodyPr/>
        <a:lstStyle/>
        <a:p>
          <a:endParaRPr lang="lv-LV"/>
        </a:p>
      </dgm:t>
    </dgm:pt>
    <dgm:pt modelId="{81DFA8BF-24C7-4FCE-B5FB-9CCE1C093A68}" type="sibTrans" cxnId="{72D9F29A-1AC1-4568-9C1E-33E8937AFEC8}">
      <dgm:prSet/>
      <dgm:spPr/>
      <dgm:t>
        <a:bodyPr/>
        <a:lstStyle/>
        <a:p>
          <a:endParaRPr lang="lv-LV"/>
        </a:p>
      </dgm:t>
    </dgm:pt>
    <dgm:pt modelId="{C27D4330-490B-40A6-9809-4E7BB840CFD5}" type="pres">
      <dgm:prSet presAssocID="{DE51EC89-AB98-4511-8611-8D3BF7DF4FD4}" presName="Name0" presStyleCnt="0">
        <dgm:presLayoutVars>
          <dgm:chMax val="7"/>
          <dgm:chPref val="7"/>
          <dgm:dir/>
        </dgm:presLayoutVars>
      </dgm:prSet>
      <dgm:spPr/>
    </dgm:pt>
    <dgm:pt modelId="{A01D2E36-FF66-47FC-A633-AE2CA2B6E5E2}" type="pres">
      <dgm:prSet presAssocID="{DE51EC89-AB98-4511-8611-8D3BF7DF4FD4}" presName="Name1" presStyleCnt="0"/>
      <dgm:spPr/>
    </dgm:pt>
    <dgm:pt modelId="{D9003B3D-54DF-4011-B469-114FEC4477B4}" type="pres">
      <dgm:prSet presAssocID="{DE51EC89-AB98-4511-8611-8D3BF7DF4FD4}" presName="cycle" presStyleCnt="0"/>
      <dgm:spPr/>
    </dgm:pt>
    <dgm:pt modelId="{6F162E1F-E915-48F0-BA54-0EBC60C6568C}" type="pres">
      <dgm:prSet presAssocID="{DE51EC89-AB98-4511-8611-8D3BF7DF4FD4}" presName="srcNode" presStyleLbl="node1" presStyleIdx="0" presStyleCnt="3"/>
      <dgm:spPr/>
    </dgm:pt>
    <dgm:pt modelId="{7AF4AAE1-F454-4734-9F7D-19493289B986}" type="pres">
      <dgm:prSet presAssocID="{DE51EC89-AB98-4511-8611-8D3BF7DF4FD4}" presName="conn" presStyleLbl="parChTrans1D2" presStyleIdx="0" presStyleCnt="1"/>
      <dgm:spPr/>
    </dgm:pt>
    <dgm:pt modelId="{9FA71796-D72B-46A4-A60B-9BBB21822DCE}" type="pres">
      <dgm:prSet presAssocID="{DE51EC89-AB98-4511-8611-8D3BF7DF4FD4}" presName="extraNode" presStyleLbl="node1" presStyleIdx="0" presStyleCnt="3"/>
      <dgm:spPr/>
    </dgm:pt>
    <dgm:pt modelId="{D045068D-6383-4697-8AF1-A658412F7CAB}" type="pres">
      <dgm:prSet presAssocID="{DE51EC89-AB98-4511-8611-8D3BF7DF4FD4}" presName="dstNode" presStyleLbl="node1" presStyleIdx="0" presStyleCnt="3"/>
      <dgm:spPr/>
    </dgm:pt>
    <dgm:pt modelId="{C1A68229-4748-4A1A-B1AB-54606F8ADD4E}" type="pres">
      <dgm:prSet presAssocID="{C344EEDA-8A05-4173-B018-A3A00352BB54}" presName="text_1" presStyleLbl="node1" presStyleIdx="0" presStyleCnt="3">
        <dgm:presLayoutVars>
          <dgm:bulletEnabled val="1"/>
        </dgm:presLayoutVars>
      </dgm:prSet>
      <dgm:spPr/>
    </dgm:pt>
    <dgm:pt modelId="{A800AFF8-D7C9-4380-9B0B-69E5ED91E831}" type="pres">
      <dgm:prSet presAssocID="{C344EEDA-8A05-4173-B018-A3A00352BB54}" presName="accent_1" presStyleCnt="0"/>
      <dgm:spPr/>
    </dgm:pt>
    <dgm:pt modelId="{58FC5B43-15D0-46CB-8A48-B19462ADA4F2}" type="pres">
      <dgm:prSet presAssocID="{C344EEDA-8A05-4173-B018-A3A00352BB54}" presName="accentRepeatNode" presStyleLbl="solidFgAcc1" presStyleIdx="0" presStyleCnt="3"/>
      <dgm:spPr/>
    </dgm:pt>
    <dgm:pt modelId="{95D7145E-E9B2-448E-9F29-58BA3C6ABDC0}" type="pres">
      <dgm:prSet presAssocID="{54BE85D4-D3A9-4B96-8DC0-4C870FC65B46}" presName="text_2" presStyleLbl="node1" presStyleIdx="1" presStyleCnt="3">
        <dgm:presLayoutVars>
          <dgm:bulletEnabled val="1"/>
        </dgm:presLayoutVars>
      </dgm:prSet>
      <dgm:spPr/>
    </dgm:pt>
    <dgm:pt modelId="{51FD1E03-319A-4275-91A0-5F4789AB80B1}" type="pres">
      <dgm:prSet presAssocID="{54BE85D4-D3A9-4B96-8DC0-4C870FC65B46}" presName="accent_2" presStyleCnt="0"/>
      <dgm:spPr/>
    </dgm:pt>
    <dgm:pt modelId="{71300DD5-D4AB-456F-A6E1-987C5052532C}" type="pres">
      <dgm:prSet presAssocID="{54BE85D4-D3A9-4B96-8DC0-4C870FC65B46}" presName="accentRepeatNode" presStyleLbl="solidFgAcc1" presStyleIdx="1" presStyleCnt="3"/>
      <dgm:spPr/>
    </dgm:pt>
    <dgm:pt modelId="{6A636CA8-69F5-4E17-8D12-537082BEC1BA}" type="pres">
      <dgm:prSet presAssocID="{617FF3B5-75D4-4BB0-BB4B-F998F522E236}" presName="text_3" presStyleLbl="node1" presStyleIdx="2" presStyleCnt="3">
        <dgm:presLayoutVars>
          <dgm:bulletEnabled val="1"/>
        </dgm:presLayoutVars>
      </dgm:prSet>
      <dgm:spPr/>
    </dgm:pt>
    <dgm:pt modelId="{B8D43557-5ACF-4075-BB91-89E8F9F311C0}" type="pres">
      <dgm:prSet presAssocID="{617FF3B5-75D4-4BB0-BB4B-F998F522E236}" presName="accent_3" presStyleCnt="0"/>
      <dgm:spPr/>
    </dgm:pt>
    <dgm:pt modelId="{E15FF64E-A140-47BB-BDA6-5CCBC5F7CA76}" type="pres">
      <dgm:prSet presAssocID="{617FF3B5-75D4-4BB0-BB4B-F998F522E236}" presName="accentRepeatNode" presStyleLbl="solidFgAcc1" presStyleIdx="2" presStyleCnt="3"/>
      <dgm:spPr/>
    </dgm:pt>
  </dgm:ptLst>
  <dgm:cxnLst>
    <dgm:cxn modelId="{9C58303F-6194-4983-B431-07768058FC1A}" type="presOf" srcId="{DE51EC89-AB98-4511-8611-8D3BF7DF4FD4}" destId="{C27D4330-490B-40A6-9809-4E7BB840CFD5}" srcOrd="0" destOrd="0" presId="urn:microsoft.com/office/officeart/2008/layout/VerticalCurvedList"/>
    <dgm:cxn modelId="{43C7798C-09D5-496D-9BAC-B36EAA57DB9A}" type="presOf" srcId="{39DF2E11-80BD-4C69-8A63-4268B370FE10}" destId="{7AF4AAE1-F454-4734-9F7D-19493289B986}" srcOrd="0" destOrd="0" presId="urn:microsoft.com/office/officeart/2008/layout/VerticalCurvedList"/>
    <dgm:cxn modelId="{72D9F29A-1AC1-4568-9C1E-33E8937AFEC8}" srcId="{DE51EC89-AB98-4511-8611-8D3BF7DF4FD4}" destId="{617FF3B5-75D4-4BB0-BB4B-F998F522E236}" srcOrd="2" destOrd="0" parTransId="{0B437FC5-FDD7-4E0B-8904-9AD42771A047}" sibTransId="{81DFA8BF-24C7-4FCE-B5FB-9CCE1C093A68}"/>
    <dgm:cxn modelId="{E44ADDB0-118D-48B5-9AD2-E12E1347C761}" type="presOf" srcId="{617FF3B5-75D4-4BB0-BB4B-F998F522E236}" destId="{6A636CA8-69F5-4E17-8D12-537082BEC1BA}" srcOrd="0" destOrd="0" presId="urn:microsoft.com/office/officeart/2008/layout/VerticalCurvedList"/>
    <dgm:cxn modelId="{9537F4BB-09E8-4120-8B60-DC00F0988CDC}" type="presOf" srcId="{54BE85D4-D3A9-4B96-8DC0-4C870FC65B46}" destId="{95D7145E-E9B2-448E-9F29-58BA3C6ABDC0}" srcOrd="0" destOrd="0" presId="urn:microsoft.com/office/officeart/2008/layout/VerticalCurvedList"/>
    <dgm:cxn modelId="{4F3424E0-CB92-455A-A8C3-E04C927FF577}" type="presOf" srcId="{C344EEDA-8A05-4173-B018-A3A00352BB54}" destId="{C1A68229-4748-4A1A-B1AB-54606F8ADD4E}" srcOrd="0" destOrd="0" presId="urn:microsoft.com/office/officeart/2008/layout/VerticalCurvedList"/>
    <dgm:cxn modelId="{3E0ECFF7-31ED-4175-BFAB-C6BE625F3C7F}" srcId="{DE51EC89-AB98-4511-8611-8D3BF7DF4FD4}" destId="{54BE85D4-D3A9-4B96-8DC0-4C870FC65B46}" srcOrd="1" destOrd="0" parTransId="{B9C58BEA-EA6F-4313-B8E8-D838BBF073B8}" sibTransId="{C840B6AE-3FA0-43A5-B89D-A81905415034}"/>
    <dgm:cxn modelId="{FC28A4F8-17E5-4F6B-ADC2-D4FA36C4A41D}" srcId="{DE51EC89-AB98-4511-8611-8D3BF7DF4FD4}" destId="{C344EEDA-8A05-4173-B018-A3A00352BB54}" srcOrd="0" destOrd="0" parTransId="{3C0A4CD3-1202-4428-94C4-FCD251681BBA}" sibTransId="{39DF2E11-80BD-4C69-8A63-4268B370FE10}"/>
    <dgm:cxn modelId="{36AB65E9-B283-49F1-B5F7-DA564DD1BF57}" type="presParOf" srcId="{C27D4330-490B-40A6-9809-4E7BB840CFD5}" destId="{A01D2E36-FF66-47FC-A633-AE2CA2B6E5E2}" srcOrd="0" destOrd="0" presId="urn:microsoft.com/office/officeart/2008/layout/VerticalCurvedList"/>
    <dgm:cxn modelId="{D64E4F08-D812-40E8-8794-AFE4FCB227EB}" type="presParOf" srcId="{A01D2E36-FF66-47FC-A633-AE2CA2B6E5E2}" destId="{D9003B3D-54DF-4011-B469-114FEC4477B4}" srcOrd="0" destOrd="0" presId="urn:microsoft.com/office/officeart/2008/layout/VerticalCurvedList"/>
    <dgm:cxn modelId="{2E106321-BE40-4319-99D2-E983EE084339}" type="presParOf" srcId="{D9003B3D-54DF-4011-B469-114FEC4477B4}" destId="{6F162E1F-E915-48F0-BA54-0EBC60C6568C}" srcOrd="0" destOrd="0" presId="urn:microsoft.com/office/officeart/2008/layout/VerticalCurvedList"/>
    <dgm:cxn modelId="{ECED3DB7-4A0E-4D70-9667-45C852DF468E}" type="presParOf" srcId="{D9003B3D-54DF-4011-B469-114FEC4477B4}" destId="{7AF4AAE1-F454-4734-9F7D-19493289B986}" srcOrd="1" destOrd="0" presId="urn:microsoft.com/office/officeart/2008/layout/VerticalCurvedList"/>
    <dgm:cxn modelId="{E7796AEB-7442-4A0D-866F-B2B495B0055B}" type="presParOf" srcId="{D9003B3D-54DF-4011-B469-114FEC4477B4}" destId="{9FA71796-D72B-46A4-A60B-9BBB21822DCE}" srcOrd="2" destOrd="0" presId="urn:microsoft.com/office/officeart/2008/layout/VerticalCurvedList"/>
    <dgm:cxn modelId="{3FECD5FD-B7D8-4C12-AE41-C1475D2AE78C}" type="presParOf" srcId="{D9003B3D-54DF-4011-B469-114FEC4477B4}" destId="{D045068D-6383-4697-8AF1-A658412F7CAB}" srcOrd="3" destOrd="0" presId="urn:microsoft.com/office/officeart/2008/layout/VerticalCurvedList"/>
    <dgm:cxn modelId="{A1FCAB15-A8A2-487D-A11F-4575BF598DFB}" type="presParOf" srcId="{A01D2E36-FF66-47FC-A633-AE2CA2B6E5E2}" destId="{C1A68229-4748-4A1A-B1AB-54606F8ADD4E}" srcOrd="1" destOrd="0" presId="urn:microsoft.com/office/officeart/2008/layout/VerticalCurvedList"/>
    <dgm:cxn modelId="{F672558E-8065-4DFB-8EBD-1B11C190A8FF}" type="presParOf" srcId="{A01D2E36-FF66-47FC-A633-AE2CA2B6E5E2}" destId="{A800AFF8-D7C9-4380-9B0B-69E5ED91E831}" srcOrd="2" destOrd="0" presId="urn:microsoft.com/office/officeart/2008/layout/VerticalCurvedList"/>
    <dgm:cxn modelId="{242A5F87-252F-47B7-AE8D-DE6B1C8A6BCD}" type="presParOf" srcId="{A800AFF8-D7C9-4380-9B0B-69E5ED91E831}" destId="{58FC5B43-15D0-46CB-8A48-B19462ADA4F2}" srcOrd="0" destOrd="0" presId="urn:microsoft.com/office/officeart/2008/layout/VerticalCurvedList"/>
    <dgm:cxn modelId="{C76E26D3-83FE-4CCB-B58B-3F00D116DC4B}" type="presParOf" srcId="{A01D2E36-FF66-47FC-A633-AE2CA2B6E5E2}" destId="{95D7145E-E9B2-448E-9F29-58BA3C6ABDC0}" srcOrd="3" destOrd="0" presId="urn:microsoft.com/office/officeart/2008/layout/VerticalCurvedList"/>
    <dgm:cxn modelId="{D1D729E5-2663-4AB5-B329-EA4A843B9B2C}" type="presParOf" srcId="{A01D2E36-FF66-47FC-A633-AE2CA2B6E5E2}" destId="{51FD1E03-319A-4275-91A0-5F4789AB80B1}" srcOrd="4" destOrd="0" presId="urn:microsoft.com/office/officeart/2008/layout/VerticalCurvedList"/>
    <dgm:cxn modelId="{8EB217E0-7F30-47C7-B6B7-1E3007FDADE0}" type="presParOf" srcId="{51FD1E03-319A-4275-91A0-5F4789AB80B1}" destId="{71300DD5-D4AB-456F-A6E1-987C5052532C}" srcOrd="0" destOrd="0" presId="urn:microsoft.com/office/officeart/2008/layout/VerticalCurvedList"/>
    <dgm:cxn modelId="{BC74D40A-41C2-4425-BAF9-83E93E658AA1}" type="presParOf" srcId="{A01D2E36-FF66-47FC-A633-AE2CA2B6E5E2}" destId="{6A636CA8-69F5-4E17-8D12-537082BEC1BA}" srcOrd="5" destOrd="0" presId="urn:microsoft.com/office/officeart/2008/layout/VerticalCurvedList"/>
    <dgm:cxn modelId="{01F81CA9-D703-4F8F-80DE-323941FCE1BB}" type="presParOf" srcId="{A01D2E36-FF66-47FC-A633-AE2CA2B6E5E2}" destId="{B8D43557-5ACF-4075-BB91-89E8F9F311C0}" srcOrd="6" destOrd="0" presId="urn:microsoft.com/office/officeart/2008/layout/VerticalCurvedList"/>
    <dgm:cxn modelId="{D5FEEA95-BC22-4318-B645-0AF23BFE9486}" type="presParOf" srcId="{B8D43557-5ACF-4075-BB91-89E8F9F311C0}" destId="{E15FF64E-A140-47BB-BDA6-5CCBC5F7CA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E14D39-B76D-480C-8F6D-2BDC723611BB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v-LV"/>
        </a:p>
      </dgm:t>
    </dgm:pt>
    <dgm:pt modelId="{5BADA808-B561-4561-8B32-CBB4E511B467}">
      <dgm:prSet phldrT="[Text]"/>
      <dgm:spPr/>
      <dgm:t>
        <a:bodyPr/>
        <a:lstStyle/>
        <a:p>
          <a:r>
            <a:rPr lang="lv-LV" dirty="0"/>
            <a:t>klase</a:t>
          </a:r>
        </a:p>
      </dgm:t>
    </dgm:pt>
    <dgm:pt modelId="{74602474-770D-475E-BA93-F0ECB5754107}" type="parTrans" cxnId="{9451D2FD-E4BA-437F-ABDC-A95F9E5388BC}">
      <dgm:prSet/>
      <dgm:spPr/>
      <dgm:t>
        <a:bodyPr/>
        <a:lstStyle/>
        <a:p>
          <a:endParaRPr lang="lv-LV"/>
        </a:p>
      </dgm:t>
    </dgm:pt>
    <dgm:pt modelId="{58194BB2-8A77-4A6B-ADCA-9813929CD755}" type="sibTrans" cxnId="{9451D2FD-E4BA-437F-ABDC-A95F9E5388BC}">
      <dgm:prSet/>
      <dgm:spPr/>
      <dgm:t>
        <a:bodyPr/>
        <a:lstStyle/>
        <a:p>
          <a:endParaRPr lang="lv-LV"/>
        </a:p>
      </dgm:t>
    </dgm:pt>
    <dgm:pt modelId="{CED23905-514F-4664-BAD9-2CD4D7E12ABF}">
      <dgm:prSet phldrT="[Text]"/>
      <dgm:spPr/>
      <dgm:t>
        <a:bodyPr/>
        <a:lstStyle/>
        <a:p>
          <a:r>
            <a:rPr lang="lv-LV" dirty="0"/>
            <a:t>Atribūti:</a:t>
          </a:r>
        </a:p>
        <a:p>
          <a:endParaRPr lang="lv-LV" dirty="0"/>
        </a:p>
        <a:p>
          <a:endParaRPr lang="lv-LV" dirty="0"/>
        </a:p>
        <a:p>
          <a:endParaRPr lang="lv-LV" dirty="0"/>
        </a:p>
        <a:p>
          <a:endParaRPr lang="lv-LV" dirty="0"/>
        </a:p>
        <a:p>
          <a:r>
            <a:rPr lang="lv-LV" dirty="0"/>
            <a:t>Funkcijas: </a:t>
          </a:r>
        </a:p>
      </dgm:t>
    </dgm:pt>
    <dgm:pt modelId="{D2325A31-12BB-4558-816D-4DD9D63BDCA1}" type="parTrans" cxnId="{32E17DBD-7D77-4F1D-9B56-1742FF5B0695}">
      <dgm:prSet/>
      <dgm:spPr/>
      <dgm:t>
        <a:bodyPr/>
        <a:lstStyle/>
        <a:p>
          <a:endParaRPr lang="lv-LV"/>
        </a:p>
      </dgm:t>
    </dgm:pt>
    <dgm:pt modelId="{B409B12D-DBE8-4C60-9A96-6DF7D30120AF}" type="sibTrans" cxnId="{32E17DBD-7D77-4F1D-9B56-1742FF5B0695}">
      <dgm:prSet/>
      <dgm:spPr/>
      <dgm:t>
        <a:bodyPr/>
        <a:lstStyle/>
        <a:p>
          <a:endParaRPr lang="lv-LV"/>
        </a:p>
      </dgm:t>
    </dgm:pt>
    <dgm:pt modelId="{512903E7-52B8-42E5-9080-7A6D29C4CB64}">
      <dgm:prSet phldrT="[Text]"/>
      <dgm:spPr/>
      <dgm:t>
        <a:bodyPr/>
        <a:lstStyle/>
        <a:p>
          <a:r>
            <a:rPr lang="lv-LV" dirty="0"/>
            <a:t>Mašīna</a:t>
          </a:r>
        </a:p>
      </dgm:t>
    </dgm:pt>
    <dgm:pt modelId="{1B013B29-8688-47A9-863E-672EF161B796}" type="parTrans" cxnId="{11858C8C-F90C-4E2B-85FE-AE487359CECD}">
      <dgm:prSet/>
      <dgm:spPr/>
      <dgm:t>
        <a:bodyPr/>
        <a:lstStyle/>
        <a:p>
          <a:endParaRPr lang="lv-LV"/>
        </a:p>
      </dgm:t>
    </dgm:pt>
    <dgm:pt modelId="{884547E2-90B8-4D98-9B72-31C1A90BE51C}" type="sibTrans" cxnId="{11858C8C-F90C-4E2B-85FE-AE487359CECD}">
      <dgm:prSet/>
      <dgm:spPr/>
      <dgm:t>
        <a:bodyPr/>
        <a:lstStyle/>
        <a:p>
          <a:endParaRPr lang="lv-LV"/>
        </a:p>
      </dgm:t>
    </dgm:pt>
    <dgm:pt modelId="{846283CB-DECC-48C6-AE06-8B26B969629F}">
      <dgm:prSet phldrT="[Text]"/>
      <dgm:spPr/>
      <dgm:t>
        <a:bodyPr/>
        <a:lstStyle/>
        <a:p>
          <a:r>
            <a:rPr lang="lv-LV" dirty="0"/>
            <a:t>krāsa</a:t>
          </a:r>
        </a:p>
        <a:p>
          <a:r>
            <a:rPr lang="lv-LV" dirty="0"/>
            <a:t>marka</a:t>
          </a:r>
        </a:p>
        <a:p>
          <a:r>
            <a:rPr lang="lv-LV" dirty="0"/>
            <a:t>gads</a:t>
          </a:r>
        </a:p>
        <a:p>
          <a:r>
            <a:rPr lang="lv-LV" dirty="0"/>
            <a:t>u.c.</a:t>
          </a:r>
        </a:p>
        <a:p>
          <a:endParaRPr lang="lv-LV" dirty="0"/>
        </a:p>
        <a:p>
          <a:r>
            <a:rPr lang="lv-LV" dirty="0"/>
            <a:t>Brauc()</a:t>
          </a:r>
        </a:p>
        <a:p>
          <a:r>
            <a:rPr lang="lv-LV" dirty="0"/>
            <a:t>Apstājās()</a:t>
          </a:r>
        </a:p>
        <a:p>
          <a:r>
            <a:rPr lang="lv-LV" dirty="0"/>
            <a:t>u.c.</a:t>
          </a:r>
        </a:p>
        <a:p>
          <a:endParaRPr lang="lv-LV" dirty="0"/>
        </a:p>
      </dgm:t>
    </dgm:pt>
    <dgm:pt modelId="{C37721D8-E4C9-4675-835B-87851941C533}" type="parTrans" cxnId="{6D8F68BB-6119-4910-AF6C-D33642A442D2}">
      <dgm:prSet/>
      <dgm:spPr/>
      <dgm:t>
        <a:bodyPr/>
        <a:lstStyle/>
        <a:p>
          <a:endParaRPr lang="lv-LV"/>
        </a:p>
      </dgm:t>
    </dgm:pt>
    <dgm:pt modelId="{DADA84D1-3336-4734-B5A8-96FAD6456B54}" type="sibTrans" cxnId="{6D8F68BB-6119-4910-AF6C-D33642A442D2}">
      <dgm:prSet/>
      <dgm:spPr/>
      <dgm:t>
        <a:bodyPr/>
        <a:lstStyle/>
        <a:p>
          <a:endParaRPr lang="lv-LV"/>
        </a:p>
      </dgm:t>
    </dgm:pt>
    <dgm:pt modelId="{192B258F-9265-4C46-AFBE-768735B590E5}" type="pres">
      <dgm:prSet presAssocID="{CFE14D39-B76D-480C-8F6D-2BDC723611BB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C6E40273-A351-4C3D-8EAF-9710512C6CC0}" type="pres">
      <dgm:prSet presAssocID="{512903E7-52B8-42E5-9080-7A6D29C4CB64}" presName="ChildAccent2" presStyleCnt="0"/>
      <dgm:spPr/>
    </dgm:pt>
    <dgm:pt modelId="{9A5C99CE-8934-4A44-9DF7-A242B675E127}" type="pres">
      <dgm:prSet presAssocID="{512903E7-52B8-42E5-9080-7A6D29C4CB64}" presName="ChildAccent" presStyleLbl="alignImgPlace1" presStyleIdx="0" presStyleCnt="2"/>
      <dgm:spPr/>
    </dgm:pt>
    <dgm:pt modelId="{FC0501BC-66E7-4251-8F9B-99D96C22F778}" type="pres">
      <dgm:prSet presAssocID="{512903E7-52B8-42E5-9080-7A6D29C4CB64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4A22DC8-E2A9-4F72-94D8-A90508EA00A6}" type="pres">
      <dgm:prSet presAssocID="{512903E7-52B8-42E5-9080-7A6D29C4CB64}" presName="Parent2" presStyleLbl="node1" presStyleIdx="0" presStyleCnt="2">
        <dgm:presLayoutVars>
          <dgm:chMax val="2"/>
          <dgm:chPref val="1"/>
          <dgm:bulletEnabled val="1"/>
        </dgm:presLayoutVars>
      </dgm:prSet>
      <dgm:spPr/>
    </dgm:pt>
    <dgm:pt modelId="{AB9E58AE-32BB-4E90-AACE-4D7FC40EF71E}" type="pres">
      <dgm:prSet presAssocID="{5BADA808-B561-4561-8B32-CBB4E511B467}" presName="ChildAccent1" presStyleCnt="0"/>
      <dgm:spPr/>
    </dgm:pt>
    <dgm:pt modelId="{026BD770-9D34-4B72-A65C-EBB00B47768C}" type="pres">
      <dgm:prSet presAssocID="{5BADA808-B561-4561-8B32-CBB4E511B467}" presName="ChildAccent" presStyleLbl="alignImgPlace1" presStyleIdx="1" presStyleCnt="2"/>
      <dgm:spPr/>
    </dgm:pt>
    <dgm:pt modelId="{68A047F1-224E-4B08-9169-03DF6C8C0A29}" type="pres">
      <dgm:prSet presAssocID="{5BADA808-B561-4561-8B32-CBB4E511B467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B6B121A-DC86-4D5F-BFD8-45FC68724229}" type="pres">
      <dgm:prSet presAssocID="{5BADA808-B561-4561-8B32-CBB4E511B467}" presName="Parent1" presStyleLbl="node1" presStyleIdx="1" presStyleCnt="2">
        <dgm:presLayoutVars>
          <dgm:chMax val="2"/>
          <dgm:chPref val="1"/>
          <dgm:bulletEnabled val="1"/>
        </dgm:presLayoutVars>
      </dgm:prSet>
      <dgm:spPr/>
    </dgm:pt>
  </dgm:ptLst>
  <dgm:cxnLst>
    <dgm:cxn modelId="{994E2E01-D588-4E38-99FC-D5DB45D5FE1B}" type="presOf" srcId="{512903E7-52B8-42E5-9080-7A6D29C4CB64}" destId="{D4A22DC8-E2A9-4F72-94D8-A90508EA00A6}" srcOrd="0" destOrd="0" presId="urn:microsoft.com/office/officeart/2011/layout/InterconnectedBlockProcess"/>
    <dgm:cxn modelId="{38F1BB17-7AE5-4A18-BA2B-D9420AD99B04}" type="presOf" srcId="{5BADA808-B561-4561-8B32-CBB4E511B467}" destId="{3B6B121A-DC86-4D5F-BFD8-45FC68724229}" srcOrd="0" destOrd="0" presId="urn:microsoft.com/office/officeart/2011/layout/InterconnectedBlockProcess"/>
    <dgm:cxn modelId="{57E7AB1C-4E00-45EF-BD26-E77220AD68F1}" type="presOf" srcId="{CFE14D39-B76D-480C-8F6D-2BDC723611BB}" destId="{192B258F-9265-4C46-AFBE-768735B590E5}" srcOrd="0" destOrd="0" presId="urn:microsoft.com/office/officeart/2011/layout/InterconnectedBlockProcess"/>
    <dgm:cxn modelId="{17FF253F-2B82-4A6D-B519-F3CFBD8A5C0C}" type="presOf" srcId="{CED23905-514F-4664-BAD9-2CD4D7E12ABF}" destId="{68A047F1-224E-4B08-9169-03DF6C8C0A29}" srcOrd="1" destOrd="0" presId="urn:microsoft.com/office/officeart/2011/layout/InterconnectedBlockProcess"/>
    <dgm:cxn modelId="{A860D066-686D-4856-B986-9E0AD8D3CA4A}" type="presOf" srcId="{CED23905-514F-4664-BAD9-2CD4D7E12ABF}" destId="{026BD770-9D34-4B72-A65C-EBB00B47768C}" srcOrd="0" destOrd="0" presId="urn:microsoft.com/office/officeart/2011/layout/InterconnectedBlockProcess"/>
    <dgm:cxn modelId="{F2F96E8A-962B-449C-B26A-6334F978BB4E}" type="presOf" srcId="{846283CB-DECC-48C6-AE06-8B26B969629F}" destId="{FC0501BC-66E7-4251-8F9B-99D96C22F778}" srcOrd="1" destOrd="0" presId="urn:microsoft.com/office/officeart/2011/layout/InterconnectedBlockProcess"/>
    <dgm:cxn modelId="{11858C8C-F90C-4E2B-85FE-AE487359CECD}" srcId="{CFE14D39-B76D-480C-8F6D-2BDC723611BB}" destId="{512903E7-52B8-42E5-9080-7A6D29C4CB64}" srcOrd="1" destOrd="0" parTransId="{1B013B29-8688-47A9-863E-672EF161B796}" sibTransId="{884547E2-90B8-4D98-9B72-31C1A90BE51C}"/>
    <dgm:cxn modelId="{08FCCDB8-F379-4D08-8461-F8EF2DF911D5}" type="presOf" srcId="{846283CB-DECC-48C6-AE06-8B26B969629F}" destId="{9A5C99CE-8934-4A44-9DF7-A242B675E127}" srcOrd="0" destOrd="0" presId="urn:microsoft.com/office/officeart/2011/layout/InterconnectedBlockProcess"/>
    <dgm:cxn modelId="{6D8F68BB-6119-4910-AF6C-D33642A442D2}" srcId="{512903E7-52B8-42E5-9080-7A6D29C4CB64}" destId="{846283CB-DECC-48C6-AE06-8B26B969629F}" srcOrd="0" destOrd="0" parTransId="{C37721D8-E4C9-4675-835B-87851941C533}" sibTransId="{DADA84D1-3336-4734-B5A8-96FAD6456B54}"/>
    <dgm:cxn modelId="{32E17DBD-7D77-4F1D-9B56-1742FF5B0695}" srcId="{5BADA808-B561-4561-8B32-CBB4E511B467}" destId="{CED23905-514F-4664-BAD9-2CD4D7E12ABF}" srcOrd="0" destOrd="0" parTransId="{D2325A31-12BB-4558-816D-4DD9D63BDCA1}" sibTransId="{B409B12D-DBE8-4C60-9A96-6DF7D30120AF}"/>
    <dgm:cxn modelId="{9451D2FD-E4BA-437F-ABDC-A95F9E5388BC}" srcId="{CFE14D39-B76D-480C-8F6D-2BDC723611BB}" destId="{5BADA808-B561-4561-8B32-CBB4E511B467}" srcOrd="0" destOrd="0" parTransId="{74602474-770D-475E-BA93-F0ECB5754107}" sibTransId="{58194BB2-8A77-4A6B-ADCA-9813929CD755}"/>
    <dgm:cxn modelId="{72754948-3AE8-43CA-B1BA-BFF0F61092EB}" type="presParOf" srcId="{192B258F-9265-4C46-AFBE-768735B590E5}" destId="{C6E40273-A351-4C3D-8EAF-9710512C6CC0}" srcOrd="0" destOrd="0" presId="urn:microsoft.com/office/officeart/2011/layout/InterconnectedBlockProcess"/>
    <dgm:cxn modelId="{A985DA8A-5FDE-44F0-938A-EE342CEDFD82}" type="presParOf" srcId="{C6E40273-A351-4C3D-8EAF-9710512C6CC0}" destId="{9A5C99CE-8934-4A44-9DF7-A242B675E127}" srcOrd="0" destOrd="0" presId="urn:microsoft.com/office/officeart/2011/layout/InterconnectedBlockProcess"/>
    <dgm:cxn modelId="{0C113616-D4C9-4114-9764-4C201FEE402A}" type="presParOf" srcId="{192B258F-9265-4C46-AFBE-768735B590E5}" destId="{FC0501BC-66E7-4251-8F9B-99D96C22F778}" srcOrd="1" destOrd="0" presId="urn:microsoft.com/office/officeart/2011/layout/InterconnectedBlockProcess"/>
    <dgm:cxn modelId="{A2C51A8F-AAF8-4F39-B44E-118BE77CBC66}" type="presParOf" srcId="{192B258F-9265-4C46-AFBE-768735B590E5}" destId="{D4A22DC8-E2A9-4F72-94D8-A90508EA00A6}" srcOrd="2" destOrd="0" presId="urn:microsoft.com/office/officeart/2011/layout/InterconnectedBlockProcess"/>
    <dgm:cxn modelId="{82CCAC01-D997-407E-9FBE-FF0A5D9F60E5}" type="presParOf" srcId="{192B258F-9265-4C46-AFBE-768735B590E5}" destId="{AB9E58AE-32BB-4E90-AACE-4D7FC40EF71E}" srcOrd="3" destOrd="0" presId="urn:microsoft.com/office/officeart/2011/layout/InterconnectedBlockProcess"/>
    <dgm:cxn modelId="{21704963-A8F5-431D-B70E-CD3C67423632}" type="presParOf" srcId="{AB9E58AE-32BB-4E90-AACE-4D7FC40EF71E}" destId="{026BD770-9D34-4B72-A65C-EBB00B47768C}" srcOrd="0" destOrd="0" presId="urn:microsoft.com/office/officeart/2011/layout/InterconnectedBlockProcess"/>
    <dgm:cxn modelId="{8467FFC4-DC98-4E6A-90F0-0450A9F07C59}" type="presParOf" srcId="{192B258F-9265-4C46-AFBE-768735B590E5}" destId="{68A047F1-224E-4B08-9169-03DF6C8C0A29}" srcOrd="4" destOrd="0" presId="urn:microsoft.com/office/officeart/2011/layout/InterconnectedBlockProcess"/>
    <dgm:cxn modelId="{9D759295-EE72-406C-96B0-5182E83B99F4}" type="presParOf" srcId="{192B258F-9265-4C46-AFBE-768735B590E5}" destId="{3B6B121A-DC86-4D5F-BFD8-45FC68724229}" srcOrd="5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DA7B6-D08D-4E1C-BA39-788F2D7555BA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000" kern="1200" dirty="0"/>
            <a:t>Sākums</a:t>
          </a:r>
        </a:p>
      </dsp:txBody>
      <dsp:txXfrm>
        <a:off x="3560263" y="2205596"/>
        <a:ext cx="1007473" cy="1007473"/>
      </dsp:txXfrm>
    </dsp:sp>
    <dsp:sp modelId="{EA067C13-8FCC-4090-9799-F16C327F6C2D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400" kern="1200"/>
        </a:p>
      </dsp:txBody>
      <dsp:txXfrm>
        <a:off x="3958418" y="1620816"/>
        <a:ext cx="211162" cy="290655"/>
      </dsp:txXfrm>
    </dsp:sp>
    <dsp:sp modelId="{11D8A999-C7E5-45E6-880A-44F0C4B2BEEC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400" kern="1200" dirty="0"/>
            <a:t>Par mums</a:t>
          </a:r>
        </a:p>
      </dsp:txBody>
      <dsp:txXfrm>
        <a:off x="3560263" y="211644"/>
        <a:ext cx="1007473" cy="1007473"/>
      </dsp:txXfrm>
    </dsp:sp>
    <dsp:sp modelId="{833EFEFB-46AF-4090-BA2F-B724FBE3FDCF}">
      <dsp:nvSpPr>
        <dsp:cNvPr id="0" name=""/>
        <dsp:cNvSpPr/>
      </dsp:nvSpPr>
      <dsp:spPr>
        <a:xfrm>
          <a:off x="4901608" y="2467120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400" kern="1200"/>
        </a:p>
      </dsp:txBody>
      <dsp:txXfrm>
        <a:off x="4901608" y="2564005"/>
        <a:ext cx="211162" cy="290655"/>
      </dsp:txXfrm>
    </dsp:sp>
    <dsp:sp modelId="{DEB64559-5228-4E72-8DE8-B82F902D384C}">
      <dsp:nvSpPr>
        <dsp:cNvPr id="0" name=""/>
        <dsp:cNvSpPr/>
      </dsp:nvSpPr>
      <dsp:spPr>
        <a:xfrm>
          <a:off x="5345561" y="1996942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400" kern="1200" dirty="0"/>
            <a:t>Produkti</a:t>
          </a:r>
        </a:p>
      </dsp:txBody>
      <dsp:txXfrm>
        <a:off x="5554215" y="2205596"/>
        <a:ext cx="1007473" cy="1007473"/>
      </dsp:txXfrm>
    </dsp:sp>
    <dsp:sp modelId="{846A5CD9-CDE4-4B45-8179-4C8CA670A410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400" kern="1200"/>
        </a:p>
      </dsp:txBody>
      <dsp:txXfrm>
        <a:off x="3958418" y="3507195"/>
        <a:ext cx="211162" cy="290655"/>
      </dsp:txXfrm>
    </dsp:sp>
    <dsp:sp modelId="{86D806B0-08A6-477B-8724-60FCA8C0F10D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400" kern="1200" dirty="0"/>
            <a:t>Kontakti</a:t>
          </a:r>
        </a:p>
      </dsp:txBody>
      <dsp:txXfrm>
        <a:off x="3560263" y="4199548"/>
        <a:ext cx="1007473" cy="1007473"/>
      </dsp:txXfrm>
    </dsp:sp>
    <dsp:sp modelId="{F1D2DBD3-0BC8-4B7E-A84C-D6DF598B69E8}">
      <dsp:nvSpPr>
        <dsp:cNvPr id="0" name=""/>
        <dsp:cNvSpPr/>
      </dsp:nvSpPr>
      <dsp:spPr>
        <a:xfrm rot="10800000">
          <a:off x="2924731" y="2467120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400" kern="1200"/>
        </a:p>
      </dsp:txBody>
      <dsp:txXfrm rot="10800000">
        <a:off x="3015229" y="2564005"/>
        <a:ext cx="211162" cy="290655"/>
      </dsp:txXfrm>
    </dsp:sp>
    <dsp:sp modelId="{CEE37505-17EF-4C31-A22E-C112E2FC15FB}">
      <dsp:nvSpPr>
        <dsp:cNvPr id="0" name=""/>
        <dsp:cNvSpPr/>
      </dsp:nvSpPr>
      <dsp:spPr>
        <a:xfrm>
          <a:off x="1357657" y="1996942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400" kern="1200" dirty="0"/>
            <a:t>Pakalpojumi</a:t>
          </a:r>
        </a:p>
      </dsp:txBody>
      <dsp:txXfrm>
        <a:off x="1566311" y="2205596"/>
        <a:ext cx="1007473" cy="1007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4AAE1-F454-4734-9F7D-19493289B986}">
      <dsp:nvSpPr>
        <dsp:cNvPr id="0" name=""/>
        <dsp:cNvSpPr/>
      </dsp:nvSpPr>
      <dsp:spPr>
        <a:xfrm>
          <a:off x="-4420145" y="-677926"/>
          <a:ext cx="5265891" cy="5265891"/>
        </a:xfrm>
        <a:prstGeom prst="blockArc">
          <a:avLst>
            <a:gd name="adj1" fmla="val 18900000"/>
            <a:gd name="adj2" fmla="val 2700000"/>
            <a:gd name="adj3" fmla="val 41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A68229-4748-4A1A-B1AB-54606F8ADD4E}">
      <dsp:nvSpPr>
        <dsp:cNvPr id="0" name=""/>
        <dsp:cNvSpPr/>
      </dsp:nvSpPr>
      <dsp:spPr>
        <a:xfrm>
          <a:off x="543916" y="391003"/>
          <a:ext cx="2910994" cy="782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719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4200" kern="1200" dirty="0"/>
            <a:t>Honda</a:t>
          </a:r>
        </a:p>
      </dsp:txBody>
      <dsp:txXfrm>
        <a:off x="543916" y="391003"/>
        <a:ext cx="2910994" cy="782007"/>
      </dsp:txXfrm>
    </dsp:sp>
    <dsp:sp modelId="{58FC5B43-15D0-46CB-8A48-B19462ADA4F2}">
      <dsp:nvSpPr>
        <dsp:cNvPr id="0" name=""/>
        <dsp:cNvSpPr/>
      </dsp:nvSpPr>
      <dsp:spPr>
        <a:xfrm>
          <a:off x="55162" y="293252"/>
          <a:ext cx="977509" cy="97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7145E-E9B2-448E-9F29-58BA3C6ABDC0}">
      <dsp:nvSpPr>
        <dsp:cNvPr id="0" name=""/>
        <dsp:cNvSpPr/>
      </dsp:nvSpPr>
      <dsp:spPr>
        <a:xfrm>
          <a:off x="828176" y="1564015"/>
          <a:ext cx="2626734" cy="782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719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4200" kern="1200" dirty="0"/>
            <a:t>Audi</a:t>
          </a:r>
        </a:p>
      </dsp:txBody>
      <dsp:txXfrm>
        <a:off x="828176" y="1564015"/>
        <a:ext cx="2626734" cy="782007"/>
      </dsp:txXfrm>
    </dsp:sp>
    <dsp:sp modelId="{71300DD5-D4AB-456F-A6E1-987C5052532C}">
      <dsp:nvSpPr>
        <dsp:cNvPr id="0" name=""/>
        <dsp:cNvSpPr/>
      </dsp:nvSpPr>
      <dsp:spPr>
        <a:xfrm>
          <a:off x="339421" y="1466264"/>
          <a:ext cx="977509" cy="97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36CA8-69F5-4E17-8D12-537082BEC1BA}">
      <dsp:nvSpPr>
        <dsp:cNvPr id="0" name=""/>
        <dsp:cNvSpPr/>
      </dsp:nvSpPr>
      <dsp:spPr>
        <a:xfrm>
          <a:off x="543916" y="2737026"/>
          <a:ext cx="2910994" cy="7820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719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4200" kern="1200" dirty="0"/>
            <a:t>Nissan</a:t>
          </a:r>
        </a:p>
      </dsp:txBody>
      <dsp:txXfrm>
        <a:off x="543916" y="2737026"/>
        <a:ext cx="2910994" cy="782007"/>
      </dsp:txXfrm>
    </dsp:sp>
    <dsp:sp modelId="{E15FF64E-A140-47BB-BDA6-5CCBC5F7CA76}">
      <dsp:nvSpPr>
        <dsp:cNvPr id="0" name=""/>
        <dsp:cNvSpPr/>
      </dsp:nvSpPr>
      <dsp:spPr>
        <a:xfrm>
          <a:off x="55162" y="2639275"/>
          <a:ext cx="977509" cy="9775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C99CE-8934-4A44-9DF7-A242B675E127}">
      <dsp:nvSpPr>
        <dsp:cNvPr id="0" name=""/>
        <dsp:cNvSpPr/>
      </dsp:nvSpPr>
      <dsp:spPr>
        <a:xfrm>
          <a:off x="2122256" y="577706"/>
          <a:ext cx="1455726" cy="3003857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krāsa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marka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gads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u.c.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Brauc()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Apstājās()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u.c.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</dsp:txBody>
      <dsp:txXfrm>
        <a:off x="2307133" y="577706"/>
        <a:ext cx="1270849" cy="3003857"/>
      </dsp:txXfrm>
    </dsp:sp>
    <dsp:sp modelId="{D4A22DC8-E2A9-4F72-94D8-A90508EA00A6}">
      <dsp:nvSpPr>
        <dsp:cNvPr id="0" name=""/>
        <dsp:cNvSpPr/>
      </dsp:nvSpPr>
      <dsp:spPr>
        <a:xfrm>
          <a:off x="2122256" y="0"/>
          <a:ext cx="1455726" cy="5777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300" kern="1200" dirty="0"/>
            <a:t>Mašīna</a:t>
          </a:r>
        </a:p>
      </dsp:txBody>
      <dsp:txXfrm>
        <a:off x="2122256" y="0"/>
        <a:ext cx="1455726" cy="577706"/>
      </dsp:txXfrm>
    </dsp:sp>
    <dsp:sp modelId="{026BD770-9D34-4B72-A65C-EBB00B47768C}">
      <dsp:nvSpPr>
        <dsp:cNvPr id="0" name=""/>
        <dsp:cNvSpPr/>
      </dsp:nvSpPr>
      <dsp:spPr>
        <a:xfrm>
          <a:off x="666529" y="577706"/>
          <a:ext cx="1455726" cy="277284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Atribūti:</a:t>
          </a:r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v-LV" sz="1800" kern="1200" dirty="0"/>
        </a:p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800" kern="1200" dirty="0"/>
            <a:t>Funkcijas: </a:t>
          </a:r>
        </a:p>
      </dsp:txBody>
      <dsp:txXfrm>
        <a:off x="851407" y="577706"/>
        <a:ext cx="1270849" cy="2772846"/>
      </dsp:txXfrm>
    </dsp:sp>
    <dsp:sp modelId="{3B6B121A-DC86-4D5F-BFD8-45FC68724229}">
      <dsp:nvSpPr>
        <dsp:cNvPr id="0" name=""/>
        <dsp:cNvSpPr/>
      </dsp:nvSpPr>
      <dsp:spPr>
        <a:xfrm>
          <a:off x="666529" y="115684"/>
          <a:ext cx="1455726" cy="462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2300" kern="1200" dirty="0"/>
            <a:t>klase</a:t>
          </a:r>
        </a:p>
      </dsp:txBody>
      <dsp:txXfrm>
        <a:off x="666529" y="115684"/>
        <a:ext cx="1455726" cy="462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952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02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16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9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41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35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52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6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889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34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-LV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67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evadslaids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9124"/>
            <a:ext cx="12192000" cy="688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0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958" y="523543"/>
            <a:ext cx="9144000" cy="28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40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40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19" name="Google Shape;19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40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">
  <p:cSld name="Tabula_lillā">
    <p:bg>
      <p:bgPr>
        <a:solidFill>
          <a:schemeClr val="accen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5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8" name="Google Shape;18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">
  <p:cSld name="Tabula_Balts_ar_grafiku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8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78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78" descr="Image"/>
          <p:cNvPicPr preferRelativeResize="0"/>
          <p:nvPr/>
        </p:nvPicPr>
        <p:blipFill rotWithShape="1">
          <a:blip r:embed="rId2">
            <a:alphaModFix/>
          </a:blip>
          <a:srcRect l="50000"/>
          <a:stretch/>
        </p:blipFill>
        <p:spPr>
          <a:xfrm>
            <a:off x="-1" y="900836"/>
            <a:ext cx="524021" cy="10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8" descr="Image"/>
          <p:cNvPicPr preferRelativeResize="0"/>
          <p:nvPr/>
        </p:nvPicPr>
        <p:blipFill rotWithShape="1">
          <a:blip r:embed="rId3">
            <a:alphaModFix/>
          </a:blip>
          <a:srcRect l="-5768" t="-9935" r="48099" b="1"/>
          <a:stretch/>
        </p:blipFill>
        <p:spPr>
          <a:xfrm>
            <a:off x="11806518" y="4948518"/>
            <a:ext cx="385482" cy="7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Balts_ar_grafiku_3">
  <p:cSld name="Tabula_Balts_ar_grafiku_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9"/>
          <p:cNvSpPr>
            <a:spLocks noGrp="1"/>
          </p:cNvSpPr>
          <p:nvPr>
            <p:ph type="chart" idx="2"/>
          </p:nvPr>
        </p:nvSpPr>
        <p:spPr>
          <a:xfrm>
            <a:off x="1250950" y="2164976"/>
            <a:ext cx="9690100" cy="361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79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92463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9" descr="Image"/>
          <p:cNvPicPr preferRelativeResize="0"/>
          <p:nvPr/>
        </p:nvPicPr>
        <p:blipFill rotWithShape="1">
          <a:blip r:embed="rId3">
            <a:alphaModFix/>
          </a:blip>
          <a:srcRect t="-4616" r="48100"/>
          <a:stretch/>
        </p:blipFill>
        <p:spPr>
          <a:xfrm>
            <a:off x="11845076" y="1344706"/>
            <a:ext cx="346924" cy="69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9" descr="Image"/>
          <p:cNvPicPr preferRelativeResize="0"/>
          <p:nvPr/>
        </p:nvPicPr>
        <p:blipFill rotWithShape="1">
          <a:blip r:embed="rId4">
            <a:alphaModFix/>
          </a:blip>
          <a:srcRect l="89977" t="-24924"/>
          <a:stretch/>
        </p:blipFill>
        <p:spPr>
          <a:xfrm>
            <a:off x="0" y="5149850"/>
            <a:ext cx="971202" cy="101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ula_lillā_atbalstītāji">
  <p:cSld name="Tabula_lillā_atbalstītāji">
    <p:bg>
      <p:bgPr>
        <a:solidFill>
          <a:schemeClr val="accen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0"/>
          <p:cNvSpPr/>
          <p:nvPr/>
        </p:nvSpPr>
        <p:spPr>
          <a:xfrm>
            <a:off x="10186988" y="6272463"/>
            <a:ext cx="1427496" cy="5855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0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33692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0786" y="6426196"/>
            <a:ext cx="908388" cy="2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0"/>
          <p:cNvSpPr/>
          <p:nvPr/>
        </p:nvSpPr>
        <p:spPr>
          <a:xfrm>
            <a:off x="0" y="5662863"/>
            <a:ext cx="12192000" cy="1195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529" y="6067037"/>
            <a:ext cx="908388" cy="2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8569" y="5803200"/>
            <a:ext cx="966690" cy="96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3224" y="6124237"/>
            <a:ext cx="1031136" cy="29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892" y="6157653"/>
            <a:ext cx="1192249" cy="25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zā_tabula_lillā">
  <p:cSld name="Mazā_tabula_lillā">
    <p:bg>
      <p:bgPr>
        <a:solidFill>
          <a:schemeClr val="accen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1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56058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4009" y="6026476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kšs_Ja_Nepieciešams">
  <p:cSld name="Tukšs_Ja_Nepieciešam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/>
          <p:nvPr/>
        </p:nvSpPr>
        <p:spPr>
          <a:xfrm>
            <a:off x="10757647" y="497541"/>
            <a:ext cx="1434353" cy="6420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0" y="5311588"/>
            <a:ext cx="12192000" cy="15464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851777" y="597102"/>
            <a:ext cx="1207896" cy="515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1"/>
          <p:cNvGrpSpPr/>
          <p:nvPr/>
        </p:nvGrpSpPr>
        <p:grpSpPr>
          <a:xfrm>
            <a:off x="4018779" y="5515383"/>
            <a:ext cx="4154441" cy="1138821"/>
            <a:chOff x="3968608" y="4652963"/>
            <a:chExt cx="4154441" cy="1138821"/>
          </a:xfrm>
        </p:grpSpPr>
        <p:pic>
          <p:nvPicPr>
            <p:cNvPr id="28" name="Google Shape;28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41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ītāji_ar_ES_joslu">
  <p:cSld name="Atbalstītāji_ar_ES_joslu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2"/>
          <p:cNvCxnSpPr/>
          <p:nvPr/>
        </p:nvCxnSpPr>
        <p:spPr>
          <a:xfrm>
            <a:off x="2518611" y="4235116"/>
            <a:ext cx="734728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" name="Google Shape;32;p42"/>
          <p:cNvGrpSpPr/>
          <p:nvPr/>
        </p:nvGrpSpPr>
        <p:grpSpPr>
          <a:xfrm>
            <a:off x="4115032" y="4574904"/>
            <a:ext cx="4154441" cy="1138821"/>
            <a:chOff x="3968608" y="4652963"/>
            <a:chExt cx="4154441" cy="1138821"/>
          </a:xfrm>
        </p:grpSpPr>
        <p:pic>
          <p:nvPicPr>
            <p:cNvPr id="33" name="Google Shape;3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68608" y="4912211"/>
              <a:ext cx="4154441" cy="879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42"/>
            <p:cNvSpPr txBox="1"/>
            <p:nvPr/>
          </p:nvSpPr>
          <p:spPr>
            <a:xfrm>
              <a:off x="4226735" y="4652963"/>
              <a:ext cx="37385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v-LV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Projekts Nr. 8.3.1.1/16/I/002 Kompetenču pieeja mācību saturā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dalošais_Lillā">
  <p:cSld name="Sadalošais_Lillā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s" type="obj">
  <p:cSld name="OBJEC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6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1"/>
          </p:nvPr>
        </p:nvSpPr>
        <p:spPr>
          <a:xfrm>
            <a:off x="1892968" y="2261937"/>
            <a:ext cx="7122695" cy="3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0" name="Google Shape;5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 points">
  <p:cSld name="1_Bullet points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accent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luči un bumbuļi">
  <p:cSld name="Kluči un bumbuļi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8"/>
          <p:cNvSpPr>
            <a:spLocks noGrp="1"/>
          </p:cNvSpPr>
          <p:nvPr>
            <p:ph type="dgm" idx="2"/>
          </p:nvPr>
        </p:nvSpPr>
        <p:spPr>
          <a:xfrm>
            <a:off x="1266825" y="2084294"/>
            <a:ext cx="9658350" cy="365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27705" y="6272463"/>
            <a:ext cx="1346062" cy="58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dies!">
  <p:cSld name="Paldies!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5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1925" y="5978350"/>
            <a:ext cx="947817" cy="3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balstitaji_Slaidos">
  <p:cSld name="Atbalstitaji_Slaidos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6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6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76"/>
          <p:cNvSpPr/>
          <p:nvPr/>
        </p:nvSpPr>
        <p:spPr>
          <a:xfrm>
            <a:off x="0" y="5717894"/>
            <a:ext cx="12192000" cy="114010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6"/>
          <p:cNvPicPr preferRelativeResize="0"/>
          <p:nvPr/>
        </p:nvPicPr>
        <p:blipFill rotWithShape="1">
          <a:blip r:embed="rId2">
            <a:alphaModFix/>
          </a:blip>
          <a:srcRect l="49729" t="971"/>
          <a:stretch/>
        </p:blipFill>
        <p:spPr>
          <a:xfrm>
            <a:off x="10506466" y="6053328"/>
            <a:ext cx="1207896" cy="51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6808" y="6115556"/>
            <a:ext cx="1170827" cy="33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1438" y="6137168"/>
            <a:ext cx="1601135" cy="34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403412" y="365125"/>
            <a:ext cx="109503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1075764" y="2178423"/>
            <a:ext cx="10278035" cy="399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  <p:sldLayoutId id="2147483677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unsplash.com/@ravishekharsingh?utm_source=unsplash&amp;utm_medium=referral&amp;utm_content=creditCopyText" TargetMode="External"/><Relationship Id="rId7" Type="http://schemas.openxmlformats.org/officeDocument/2006/relationships/hyperlink" Target="https://unsplash.com/s/photos/bird-pencil?utm_source=unsplash&amp;utm_medium=referral&amp;utm_content=creditCopyTe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@birminghammuseumstrust?utm_source=unsplash&amp;utm_medium=referral&amp;utm_content=creditCopyText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unsplash.com/s/photos/duck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"/>
          <p:cNvSpPr txBox="1">
            <a:spLocks noGrp="1"/>
          </p:cNvSpPr>
          <p:nvPr>
            <p:ph type="ctrTitle"/>
          </p:nvPr>
        </p:nvSpPr>
        <p:spPr>
          <a:xfrm>
            <a:off x="5101388" y="1989221"/>
            <a:ext cx="5566611" cy="1520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lv-LV" dirty="0">
                <a:latin typeface="Arial"/>
                <a:ea typeface="Arial"/>
                <a:cs typeface="Arial"/>
                <a:sym typeface="Arial"/>
              </a:rPr>
              <a:t>SOLID PRINCIPI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2021.gada 28.oktobrī</a:t>
            </a:r>
            <a:br>
              <a:rPr lang="lv-LV" dirty="0">
                <a:latin typeface="Arial"/>
                <a:ea typeface="Arial"/>
                <a:cs typeface="Arial"/>
                <a:sym typeface="Arial"/>
              </a:rPr>
            </a:br>
            <a:br>
              <a:rPr lang="lv-LV" dirty="0"/>
            </a:br>
            <a:r>
              <a:rPr lang="lv-LV" dirty="0">
                <a:latin typeface="Arial"/>
                <a:ea typeface="Arial"/>
                <a:cs typeface="Arial"/>
                <a:sym typeface="Arial"/>
              </a:rPr>
              <a:t>Anita Līva</a:t>
            </a:r>
            <a:endParaRPr dirty="0"/>
          </a:p>
        </p:txBody>
      </p:sp>
      <p:sp>
        <p:nvSpPr>
          <p:cNvPr id="220" name="Google Shape;220;p1"/>
          <p:cNvSpPr txBox="1">
            <a:spLocks noGrp="1"/>
          </p:cNvSpPr>
          <p:nvPr>
            <p:ph type="subTitle" idx="1"/>
          </p:nvPr>
        </p:nvSpPr>
        <p:spPr>
          <a:xfrm>
            <a:off x="1524000" y="4235116"/>
            <a:ext cx="9144000" cy="7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lv-LV"/>
              <a:t>facebook.com/Skola2030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6" y="417095"/>
            <a:ext cx="8772671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Saskarņu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sadalīšanas princips (Interface 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segregation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Vai vairākas uz klientu vērstas </a:t>
            </a:r>
            <a:r>
              <a:rPr lang="lv-LV" b="1" dirty="0" err="1"/>
              <a:t>saskarnes</a:t>
            </a:r>
            <a:r>
              <a:rPr lang="lv-LV" b="1" dirty="0"/>
              <a:t> ir labākas nekā viena vispārēja </a:t>
            </a:r>
            <a:r>
              <a:rPr lang="lv-LV" b="1" dirty="0" err="1"/>
              <a:t>saskarne</a:t>
            </a:r>
            <a:r>
              <a:rPr lang="lv-LV" b="1" dirty="0"/>
              <a:t>?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Jā, jo, programmatūru lietos klients, un tad labāk ir intuitīva </a:t>
            </a:r>
            <a:r>
              <a:rPr lang="lv-LV" dirty="0" err="1"/>
              <a:t>saskarne</a:t>
            </a:r>
            <a:r>
              <a:rPr lang="lv-LV" dirty="0"/>
              <a:t>, kā klientiem liktos būtu ērtāk viņiem, lai ilgāk, interesantāk, produktīvāk lietotu kādu programmu. 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Ja visas iespējas ir vienā vietā, klients var apjukt, sadusmoties vai neizprast ko tālāk darīt, jo par daudz informācijas vienkopus.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67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30"/>
          <p:cNvGrpSpPr/>
          <p:nvPr/>
        </p:nvGrpSpPr>
        <p:grpSpPr>
          <a:xfrm>
            <a:off x="853053" y="2599340"/>
            <a:ext cx="2438579" cy="2437194"/>
            <a:chOff x="3073" y="402240"/>
            <a:chExt cx="2438579" cy="2437194"/>
          </a:xfrm>
        </p:grpSpPr>
        <p:sp>
          <p:nvSpPr>
            <p:cNvPr id="417" name="Google Shape;417;p30"/>
            <p:cNvSpPr/>
            <p:nvPr/>
          </p:nvSpPr>
          <p:spPr>
            <a:xfrm>
              <a:off x="3073" y="402240"/>
              <a:ext cx="2438579" cy="2437194"/>
            </a:xfrm>
            <a:prstGeom prst="rect">
              <a:avLst/>
            </a:prstGeom>
            <a:solidFill>
              <a:srgbClr val="F59C3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 txBox="1"/>
            <p:nvPr/>
          </p:nvSpPr>
          <p:spPr>
            <a:xfrm>
              <a:off x="3073" y="402240"/>
              <a:ext cx="2438579" cy="2437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Viena liela </a:t>
              </a:r>
              <a:r>
                <a:rPr lang="lv-LV" sz="2000" b="1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saskarne</a:t>
              </a:r>
              <a:r>
                <a:rPr lang="lv-LV" sz="2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Sākums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Par mums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Produkti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Pakalpojumi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lv-LV" sz="2000" b="1" dirty="0">
                  <a:solidFill>
                    <a:schemeClr val="lt1"/>
                  </a:solidFill>
                </a:rPr>
                <a:t>Kontakti</a:t>
              </a:r>
              <a:endParaRPr dirty="0"/>
            </a:p>
          </p:txBody>
        </p:sp>
      </p:grpSp>
      <p:sp>
        <p:nvSpPr>
          <p:cNvPr id="425" name="Google Shape;425;p30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 err="1"/>
              <a:t>Saskarņu</a:t>
            </a:r>
            <a:r>
              <a:rPr lang="lv-LV" dirty="0"/>
              <a:t> sadalīšana – viena </a:t>
            </a:r>
            <a:r>
              <a:rPr lang="lv-LV" dirty="0" err="1"/>
              <a:t>saskarne</a:t>
            </a:r>
            <a:r>
              <a:rPr lang="lv-LV" dirty="0"/>
              <a:t> pret vairākām sadalītām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304CF16-94A5-4357-AD3A-C567B03A9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766538"/>
              </p:ext>
            </p:extLst>
          </p:nvPr>
        </p:nvGraphicFramePr>
        <p:xfrm>
          <a:off x="3628505" y="11086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9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Atkarību inversijas princips (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Dependency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inversion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Vai veidojot programmas jābalstās uz abstrakciju principa nevis konkrētiem piemēriem?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Jā, jo, veidojot programmatūru balstoties uz abstrakcijām var aprakstīt arī tādas lietas, kurām nav konkrētu piemēru. 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Piemēram, veidojot klasi par mašīnām, katram auto ir krāsa, motors un maksimālais  ātrums. Nav jāsauc konkrētas markas, jo to ir pārāk daudz, lai veidotu kodu katrai atsevišķai mašīnas markai.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00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8A4133-F0AA-407B-AB26-049E7E13EA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290168"/>
              </p:ext>
            </p:extLst>
          </p:nvPr>
        </p:nvGraphicFramePr>
        <p:xfrm>
          <a:off x="1694648" y="301841"/>
          <a:ext cx="3507666" cy="3910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890944F-C366-45E7-9881-CE7BB31AF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725629"/>
              </p:ext>
            </p:extLst>
          </p:nvPr>
        </p:nvGraphicFramePr>
        <p:xfrm>
          <a:off x="6426447" y="630315"/>
          <a:ext cx="4244513" cy="3581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526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3523129" y="1801905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dirty="0"/>
              <a:t>SOLID – lai veidotu programmas, kas atbilst industrijas standartiem</a:t>
            </a:r>
            <a:endParaRPr dirty="0"/>
          </a:p>
        </p:txBody>
      </p:sp>
      <p:sp>
        <p:nvSpPr>
          <p:cNvPr id="237" name="Google Shape;237;p4"/>
          <p:cNvSpPr txBox="1">
            <a:spLocks noGrp="1"/>
          </p:cNvSpPr>
          <p:nvPr>
            <p:ph type="body" idx="1"/>
          </p:nvPr>
        </p:nvSpPr>
        <p:spPr>
          <a:xfrm>
            <a:off x="3523129" y="3523129"/>
            <a:ext cx="5163671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Atvieglo objektorientētu valodu lietošanu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>
            <a:spLocks noGrp="1"/>
          </p:cNvSpPr>
          <p:nvPr>
            <p:ph type="title"/>
          </p:nvPr>
        </p:nvSpPr>
        <p:spPr>
          <a:xfrm>
            <a:off x="3514165" y="2642347"/>
            <a:ext cx="5163671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/>
              <a:t>Paldies! </a:t>
            </a:r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1"/>
          </p:nvPr>
        </p:nvSpPr>
        <p:spPr>
          <a:xfrm>
            <a:off x="3513932" y="4397375"/>
            <a:ext cx="5164137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www.skola2030.lv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lv-LV"/>
              <a:t>facebook.com/Skola2030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2550619" y="1855693"/>
            <a:ext cx="7090763" cy="157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lv-LV" b="0" dirty="0">
                <a:latin typeface="Arial"/>
                <a:ea typeface="Arial"/>
                <a:cs typeface="Arial"/>
                <a:sym typeface="Arial"/>
              </a:rPr>
              <a:t>SOLID principi</a:t>
            </a:r>
            <a:endParaRPr dirty="0"/>
          </a:p>
        </p:txBody>
      </p:sp>
      <p:sp>
        <p:nvSpPr>
          <p:cNvPr id="226" name="Google Shape;226;p2"/>
          <p:cNvSpPr txBox="1">
            <a:spLocks noGrp="1"/>
          </p:cNvSpPr>
          <p:nvPr>
            <p:ph type="body" idx="1"/>
          </p:nvPr>
        </p:nvSpPr>
        <p:spPr>
          <a:xfrm>
            <a:off x="2550619" y="3523129"/>
            <a:ext cx="7090763" cy="1479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lv-LV" dirty="0"/>
              <a:t>Programmēšanas paradigmas – veids kā domāt par pasauli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47138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Katram burtam savs princips</a:t>
            </a:r>
            <a:endParaRPr dirty="0"/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1"/>
          </p:nvPr>
        </p:nvSpPr>
        <p:spPr>
          <a:xfrm>
            <a:off x="1299411" y="2053389"/>
            <a:ext cx="9785683" cy="370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S – </a:t>
            </a:r>
            <a:r>
              <a:rPr lang="lv-LV" dirty="0" err="1"/>
              <a:t>single</a:t>
            </a:r>
            <a:r>
              <a:rPr lang="lv-LV" dirty="0"/>
              <a:t> </a:t>
            </a:r>
            <a:r>
              <a:rPr lang="lv-LV" dirty="0" err="1"/>
              <a:t>responsibility</a:t>
            </a:r>
            <a:r>
              <a:rPr lang="lv-LV" dirty="0"/>
              <a:t> (viena atbildība)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O – </a:t>
            </a:r>
            <a:r>
              <a:rPr lang="lv-LV" dirty="0" err="1"/>
              <a:t>open-closed</a:t>
            </a:r>
            <a:r>
              <a:rPr lang="lv-LV" dirty="0"/>
              <a:t> (atvērts-aizvērts)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L – </a:t>
            </a:r>
            <a:r>
              <a:rPr lang="lv-LV" dirty="0" err="1"/>
              <a:t>Liskov</a:t>
            </a:r>
            <a:r>
              <a:rPr lang="lv-LV" dirty="0"/>
              <a:t> </a:t>
            </a:r>
            <a:r>
              <a:rPr lang="lv-LV" dirty="0" err="1"/>
              <a:t>substitution</a:t>
            </a:r>
            <a:r>
              <a:rPr lang="lv-LV" dirty="0"/>
              <a:t> (</a:t>
            </a:r>
            <a:r>
              <a:rPr lang="lv-LV" dirty="0" err="1"/>
              <a:t>Liskova</a:t>
            </a:r>
            <a:r>
              <a:rPr lang="lv-LV" dirty="0"/>
              <a:t> substitūcija)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I – Interface </a:t>
            </a:r>
            <a:r>
              <a:rPr lang="lv-LV" dirty="0" err="1"/>
              <a:t>segregation</a:t>
            </a:r>
            <a:r>
              <a:rPr lang="lv-LV" dirty="0"/>
              <a:t> (</a:t>
            </a:r>
            <a:r>
              <a:rPr lang="lv-LV" dirty="0" err="1"/>
              <a:t>saskarņu</a:t>
            </a:r>
            <a:r>
              <a:rPr lang="lv-LV" dirty="0"/>
              <a:t> sadalīšana)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lv-LV" dirty="0"/>
              <a:t>D – </a:t>
            </a:r>
            <a:r>
              <a:rPr lang="lv-LV" dirty="0" err="1"/>
              <a:t>Dependency</a:t>
            </a:r>
            <a:r>
              <a:rPr lang="lv-LV" dirty="0"/>
              <a:t> </a:t>
            </a:r>
            <a:r>
              <a:rPr lang="lv-LV" dirty="0" err="1"/>
              <a:t>inversion</a:t>
            </a:r>
            <a:r>
              <a:rPr lang="lv-LV" dirty="0"/>
              <a:t> (atkarību inversija)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61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Vienas atbildības princips (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single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responsibility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Vai veidojot programmā klases un konstruktorus nepieciešams, lai klasei būtu jāpilda tikai viens uzdevums?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Jā, jo, piemēram, ja ir dota klase Taisnstūris, tai ir viens uzdevums – sniegt datus par taisnstūri. 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Tāpēc klasē Taisnstūris var būt konstruktors, dažādas funkcijas, aprēķināt perimetru, aprēķināt laukumu, būs dažādas loģikas kā izrēķināt funkcijas, bet klases uzdevums būs tas pats – sniegt datus par taisnstūri.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0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8574033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/>
              <a:t>Vienas atbildības principa piemērs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7677-0454-45E2-A250-BCDDE533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44" y="1061912"/>
            <a:ext cx="6680919" cy="55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Atvērtības-aizvērtības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princips (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open-closed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lv-LV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Vai veidojot programmatūru tai jābūt atvērtai papildināšanai, bet slēgtai pārveidošanai?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Jā, jo gadījumā, ja klasi nāktos mainīt, rakstot klāt jaunas koda rindas, tas neatbilst </a:t>
            </a:r>
            <a:r>
              <a:rPr lang="lv-LV" dirty="0" err="1"/>
              <a:t>atvērtības-aizvērtības</a:t>
            </a:r>
            <a:r>
              <a:rPr lang="lv-LV" dirty="0"/>
              <a:t> principam. 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Bet drīkst rakstīt klāt jaunas klases. Piemēram, ir dotas divas dārzeņu klases - burkāns, kartupelis. Visus dārzeņus var vārīt un vārīšanas laika funkcija izdrukā cik ilgi tas jādara. Atrodot jaunu dārzeni, bieti, jāpapildina kods, bet nedrīkst pārveidot jau izveidotās klases, lai atbilstu šim principam.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03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>
            <a:spLocks noGrp="1"/>
          </p:cNvSpPr>
          <p:nvPr>
            <p:ph type="title"/>
          </p:nvPr>
        </p:nvSpPr>
        <p:spPr>
          <a:xfrm>
            <a:off x="435495" y="417095"/>
            <a:ext cx="9462484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lv-LV" dirty="0" err="1"/>
              <a:t>Atvērtības-aizvērtības</a:t>
            </a:r>
            <a:r>
              <a:rPr lang="lv-LV" dirty="0"/>
              <a:t> principa piemērs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C85C-699C-480C-BD82-C186FBE5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55" y="1206291"/>
            <a:ext cx="8101764" cy="54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title"/>
          </p:nvPr>
        </p:nvSpPr>
        <p:spPr>
          <a:xfrm>
            <a:off x="435497" y="417095"/>
            <a:ext cx="8580166" cy="128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Liskova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substitūcijas princips (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Liskov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lv-LV" sz="2600" dirty="0" err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substitution</a:t>
            </a:r>
            <a:r>
              <a:rPr lang="lv-LV" sz="2600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dirty="0"/>
          </a:p>
        </p:txBody>
      </p:sp>
      <p:sp>
        <p:nvSpPr>
          <p:cNvPr id="255" name="Google Shape;255;p7"/>
          <p:cNvSpPr txBox="1">
            <a:spLocks noGrp="1"/>
          </p:cNvSpPr>
          <p:nvPr>
            <p:ph type="body" idx="1"/>
          </p:nvPr>
        </p:nvSpPr>
        <p:spPr>
          <a:xfrm>
            <a:off x="573050" y="1706725"/>
            <a:ext cx="10111500" cy="4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lv-LV" b="1" dirty="0"/>
              <a:t>Vai funkcijām, kas izmanto norādes vai references uz </a:t>
            </a:r>
            <a:r>
              <a:rPr lang="lv-LV" b="1" dirty="0" err="1"/>
              <a:t>pamatklasēm</a:t>
            </a:r>
            <a:r>
              <a:rPr lang="lv-LV" b="1" dirty="0"/>
              <a:t>, jāizmanto objekti no atvasinātām klasēm nezinot to?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i="1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Jā, jo, piemēram, veidojot klases, kas manto funkcijas un atribūtus no citas klases, ir ērtāk, nav divreiz jādublē tā pati informācija, kas jau pieejama augstāk kodā, tajā </a:t>
            </a:r>
            <a:r>
              <a:rPr lang="lv-LV" dirty="0" err="1"/>
              <a:t>pamatklasē</a:t>
            </a:r>
            <a:r>
              <a:rPr lang="lv-LV" dirty="0"/>
              <a:t>, no kuras manto. Mantošanu veido pēc klases uzvedības, funkcijām, nevis īpašībām.</a:t>
            </a:r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lv-LV" dirty="0"/>
          </a:p>
          <a:p>
            <a:pPr marL="45720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lv-LV" dirty="0"/>
              <a:t>Piemēram, klasei Putns ir īpašības spārnu garums, krāsa un funkcija lidot, veidojot apakšklasi </a:t>
            </a:r>
            <a:r>
              <a:rPr lang="lv-LV" dirty="0" err="1"/>
              <a:t>ŪdensPutns</a:t>
            </a:r>
            <a:r>
              <a:rPr lang="lv-LV" dirty="0"/>
              <a:t>, būtu labi, ja </a:t>
            </a:r>
            <a:r>
              <a:rPr lang="lv-LV" b="1" dirty="0"/>
              <a:t>nezinot</a:t>
            </a:r>
            <a:r>
              <a:rPr lang="lv-LV" dirty="0"/>
              <a:t>, kas ir iekšā klasē Putns, varētu to izmantot, plus pielikt savu funkciju peldēt.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1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E816-36CE-4C89-BF9B-C2F36D2A95D8}"/>
              </a:ext>
            </a:extLst>
          </p:cNvPr>
          <p:cNvSpPr txBox="1"/>
          <p:nvPr/>
        </p:nvSpPr>
        <p:spPr>
          <a:xfrm>
            <a:off x="6518429" y="3589519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Ravi Singh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lv-LV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1703-980C-4AF6-9655-E3970E257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42713"/>
            <a:ext cx="3914775" cy="2409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3A686-024B-4718-B48F-DBA187D5C06F}"/>
              </a:ext>
            </a:extLst>
          </p:cNvPr>
          <p:cNvSpPr txBox="1"/>
          <p:nvPr/>
        </p:nvSpPr>
        <p:spPr>
          <a:xfrm>
            <a:off x="1573567" y="3589518"/>
            <a:ext cx="630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Birmingham Museums Trust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  <a:endParaRPr lang="lv-LV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91EE83-CF51-488A-B0ED-E47F2A6337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509"/>
          <a:stretch/>
        </p:blipFill>
        <p:spPr>
          <a:xfrm>
            <a:off x="2382452" y="1137224"/>
            <a:ext cx="2793229" cy="24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4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kola203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C51A0"/>
      </a:accent1>
      <a:accent2>
        <a:srgbClr val="F89C33"/>
      </a:accent2>
      <a:accent3>
        <a:srgbClr val="00B4A4"/>
      </a:accent3>
      <a:accent4>
        <a:srgbClr val="F96C4B"/>
      </a:accent4>
      <a:accent5>
        <a:srgbClr val="65BAE8"/>
      </a:accent5>
      <a:accent6>
        <a:srgbClr val="22A862"/>
      </a:accent6>
      <a:hlink>
        <a:srgbClr val="7C51A0"/>
      </a:hlink>
      <a:folHlink>
        <a:srgbClr val="F89C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610</Words>
  <Application>Microsoft Office PowerPoint</Application>
  <PresentationFormat>Widescreen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Arial</vt:lpstr>
      <vt:lpstr>Raleway</vt:lpstr>
      <vt:lpstr>Office Theme</vt:lpstr>
      <vt:lpstr>SOLID PRINCIPI 2021.gada 28.oktobrī  Anita Līva</vt:lpstr>
      <vt:lpstr>SOLID principi</vt:lpstr>
      <vt:lpstr>Katram burtam savs princips</vt:lpstr>
      <vt:lpstr>Vienas atbildības princips (single responsibility)</vt:lpstr>
      <vt:lpstr>Vienas atbildības principa piemērs</vt:lpstr>
      <vt:lpstr>Atvērtības-aizvērtības princips (open-closed)</vt:lpstr>
      <vt:lpstr>Atvērtības-aizvērtības principa piemērs</vt:lpstr>
      <vt:lpstr>Liskova substitūcijas princips (Liskov substitution)</vt:lpstr>
      <vt:lpstr>PowerPoint Presentation</vt:lpstr>
      <vt:lpstr>Saskarņu sadalīšanas princips (Interface segregation)</vt:lpstr>
      <vt:lpstr>Saskarņu sadalīšana – viena saskarne pret vairākām sadalītām</vt:lpstr>
      <vt:lpstr>Atkarību inversijas princips (Dependency inversion)</vt:lpstr>
      <vt:lpstr>PowerPoint Presentation</vt:lpstr>
      <vt:lpstr>SOLID – lai veidotu programmas, kas atbilst industrijas standartiem</vt:lpstr>
      <vt:lpstr>Paldies!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 DARBA SEMINĀRS 2019.gada 5.jūnijā  Runātāja vārds</dc:title>
  <dc:creator>Digna Degtjarova</dc:creator>
  <cp:lastModifiedBy>Anita Līva</cp:lastModifiedBy>
  <cp:revision>33</cp:revision>
  <dcterms:created xsi:type="dcterms:W3CDTF">2018-12-14T15:14:07Z</dcterms:created>
  <dcterms:modified xsi:type="dcterms:W3CDTF">2021-10-28T00:18:42Z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0x01010067E88174C1AD6648A7014A85443960BE</vt:lpwstr>
  </property>
  <property fmtid="{D5CDD505-2E9C-101B-9397-08002B2CF9AE}" pid="3" name="AuthorIds_UIVersion_2560">
    <vt:lpwstr>230</vt:lpwstr>
  </property>
</Properties>
</file>